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2" r:id="rId4"/>
    <p:sldId id="257" r:id="rId5"/>
    <p:sldId id="259" r:id="rId6"/>
    <p:sldId id="265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00"/>
    <a:srgbClr val="0066FF"/>
    <a:srgbClr val="FF6600"/>
    <a:srgbClr val="FF9933"/>
    <a:srgbClr val="00FF00"/>
    <a:srgbClr val="FF99FF"/>
    <a:srgbClr val="FFFF00"/>
    <a:srgbClr val="00FFFF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510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201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213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334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69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424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542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843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591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720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038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F2AF7-AFFC-443F-83A8-10EFA8725B45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77303-436D-433B-95E8-F9ABB018F3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713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936105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Самые необыкновенные места мира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136904" cy="5162128"/>
          </a:xfrm>
        </p:spPr>
        <p:txBody>
          <a:bodyPr/>
          <a:lstStyle/>
          <a:p>
            <a:pPr algn="l"/>
            <a:r>
              <a:rPr lang="ru-RU" dirty="0" err="1" smtClean="0">
                <a:solidFill>
                  <a:srgbClr val="FFFF00"/>
                </a:solidFill>
                <a:hlinkClick r:id="rId2" action="ppaction://hlinksldjump"/>
              </a:rPr>
              <a:t>Плитвицкие</a:t>
            </a:r>
            <a:r>
              <a:rPr lang="ru-RU" dirty="0" smtClean="0">
                <a:solidFill>
                  <a:srgbClr val="FFFF00"/>
                </a:solidFill>
                <a:hlinkClick r:id="rId2" action="ppaction://hlinksldjump"/>
              </a:rPr>
              <a:t> озёра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  <a:hlinkClick r:id="rId3" action="ppaction://hlinksldjump"/>
              </a:rPr>
              <a:t>Парк </a:t>
            </a:r>
            <a:r>
              <a:rPr lang="ru-RU" dirty="0" err="1" smtClean="0">
                <a:solidFill>
                  <a:schemeClr val="tx1"/>
                </a:solidFill>
                <a:hlinkClick r:id="rId3" action="ppaction://hlinksldjump"/>
              </a:rPr>
              <a:t>Кёкенхоф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hlinkClick r:id="rId4" action="ppaction://hlinksldjump"/>
              </a:rPr>
              <a:t>О. </a:t>
            </a:r>
            <a:r>
              <a:rPr lang="ru-RU" dirty="0" err="1" smtClean="0">
                <a:solidFill>
                  <a:schemeClr val="tx1"/>
                </a:solidFill>
                <a:hlinkClick r:id="rId4" action="ppaction://hlinksldjump"/>
              </a:rPr>
              <a:t>Боракай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hlinkClick r:id="rId5" action="ppaction://hlinksldjump"/>
              </a:rPr>
              <a:t>О. </a:t>
            </a:r>
            <a:r>
              <a:rPr lang="ru-RU" dirty="0" err="1" smtClean="0">
                <a:solidFill>
                  <a:schemeClr val="tx1"/>
                </a:solidFill>
                <a:hlinkClick r:id="rId5" action="ppaction://hlinksldjump"/>
              </a:rPr>
              <a:t>Пангонг</a:t>
            </a:r>
            <a:r>
              <a:rPr lang="ru-RU" dirty="0" smtClean="0">
                <a:solidFill>
                  <a:schemeClr val="tx1"/>
                </a:solidFill>
                <a:hlinkClick r:id="rId5" action="ppaction://hlinksldjump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hlinkClick r:id="rId5" action="ppaction://hlinksldjump"/>
              </a:rPr>
              <a:t>Цо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  <a:hlinkClick r:id="rId6" action="ppaction://hlinksldjump"/>
              </a:rPr>
              <a:t>В. </a:t>
            </a:r>
            <a:r>
              <a:rPr lang="ru-RU" dirty="0" err="1" smtClean="0">
                <a:solidFill>
                  <a:schemeClr val="tx1"/>
                </a:solidFill>
                <a:hlinkClick r:id="rId6" action="ppaction://hlinksldjump"/>
              </a:rPr>
              <a:t>Малтнома-Фолс</a:t>
            </a:r>
            <a:r>
              <a:rPr lang="ru-RU" dirty="0" smtClean="0">
                <a:solidFill>
                  <a:schemeClr val="tx1"/>
                </a:solidFill>
                <a:hlinkClick r:id="rId6" action="ppaction://hlinksldjump"/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err="1" smtClean="0">
                <a:solidFill>
                  <a:schemeClr val="tx1"/>
                </a:solidFill>
                <a:hlinkClick r:id="rId7" action="ppaction://hlinksldjump"/>
              </a:rPr>
              <a:t>Юньнань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err="1" smtClean="0">
                <a:solidFill>
                  <a:schemeClr val="tx1"/>
                </a:solidFill>
                <a:hlinkClick r:id="rId8" action="ppaction://hlinksldjump"/>
              </a:rPr>
              <a:t>Скантанфели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  <a:hlinkClick r:id="rId9" action="ppaction://hlinksldjump"/>
              </a:rPr>
              <a:t>Риомаждоре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0220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14" y="25258"/>
            <a:ext cx="8229600" cy="11430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В.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Малтнома-Фолс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980728"/>
            <a:ext cx="2592288" cy="323713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757" y="1556792"/>
            <a:ext cx="386724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3333FF"/>
                </a:solidFill>
              </a:rPr>
              <a:t>Водопад </a:t>
            </a:r>
            <a:r>
              <a:rPr lang="ru-RU" sz="2000" dirty="0" err="1" smtClean="0">
                <a:solidFill>
                  <a:srgbClr val="3333FF"/>
                </a:solidFill>
              </a:rPr>
              <a:t>Малтнома</a:t>
            </a:r>
            <a:r>
              <a:rPr lang="ru-RU" sz="2000" dirty="0" smtClean="0">
                <a:solidFill>
                  <a:srgbClr val="3333FF"/>
                </a:solidFill>
              </a:rPr>
              <a:t>- </a:t>
            </a:r>
            <a:r>
              <a:rPr lang="ru-RU" sz="2000" dirty="0" err="1" smtClean="0">
                <a:solidFill>
                  <a:srgbClr val="3333FF"/>
                </a:solidFill>
              </a:rPr>
              <a:t>Фолс</a:t>
            </a:r>
            <a:r>
              <a:rPr lang="ru-RU" sz="2000" dirty="0" smtClean="0">
                <a:solidFill>
                  <a:srgbClr val="3333FF"/>
                </a:solidFill>
              </a:rPr>
              <a:t> находится в штате Орегон в США. </a:t>
            </a:r>
            <a:r>
              <a:rPr lang="ru-RU" sz="2000" dirty="0" err="1" smtClean="0">
                <a:solidFill>
                  <a:srgbClr val="3333FF"/>
                </a:solidFill>
              </a:rPr>
              <a:t>Малтнома</a:t>
            </a:r>
            <a:r>
              <a:rPr lang="ru-RU" sz="2000" dirty="0" smtClean="0">
                <a:solidFill>
                  <a:srgbClr val="3333FF"/>
                </a:solidFill>
              </a:rPr>
              <a:t>- </a:t>
            </a:r>
            <a:r>
              <a:rPr lang="ru-RU" sz="2000" dirty="0" err="1" smtClean="0">
                <a:solidFill>
                  <a:srgbClr val="3333FF"/>
                </a:solidFill>
              </a:rPr>
              <a:t>Фолс</a:t>
            </a:r>
            <a:r>
              <a:rPr lang="ru-RU" sz="2000" dirty="0" smtClean="0">
                <a:solidFill>
                  <a:srgbClr val="3333FF"/>
                </a:solidFill>
              </a:rPr>
              <a:t> это один из самых высоких водопадов в мире, это второй по высоте водопад В Америке. Водопад разделен на верхний 620 футов и нижний каскад 69 футов. Удивительно красивый вид открывается с моста у водопада, построенный в 1914 году.</a:t>
            </a:r>
            <a:endParaRPr lang="ru-RU" sz="2000" dirty="0">
              <a:solidFill>
                <a:srgbClr val="3333FF"/>
              </a:solidFill>
            </a:endParaRPr>
          </a:p>
        </p:txBody>
      </p:sp>
      <p:pic>
        <p:nvPicPr>
          <p:cNvPr id="5122" name="Picture 2" descr="C:\Users\SMART\Pictures\Prom Night\э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41871"/>
            <a:ext cx="3752709" cy="249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532440" y="6597352"/>
            <a:ext cx="288032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0698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Риомаджоре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3933056"/>
            <a:ext cx="4003723" cy="266429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К</a:t>
            </a:r>
            <a:r>
              <a:rPr lang="ru-RU" dirty="0" smtClean="0">
                <a:solidFill>
                  <a:srgbClr val="FF0000"/>
                </a:solidFill>
              </a:rPr>
              <a:t>оммуна в </a:t>
            </a:r>
            <a:r>
              <a:rPr lang="ru-RU" dirty="0" err="1" smtClean="0">
                <a:solidFill>
                  <a:srgbClr val="FF0000"/>
                </a:solidFill>
              </a:rPr>
              <a:t>Чинкве</a:t>
            </a:r>
            <a:r>
              <a:rPr lang="ru-RU" dirty="0" smtClean="0">
                <a:solidFill>
                  <a:srgbClr val="FF0000"/>
                </a:solidFill>
              </a:rPr>
              <a:t>-Терре, ближайший населённый пункт национального парка от Специи.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Население — 1736 человек 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Туристы, посещающие </a:t>
            </a:r>
            <a:r>
              <a:rPr lang="ru-RU" dirty="0" err="1" smtClean="0">
                <a:solidFill>
                  <a:srgbClr val="FF0000"/>
                </a:solidFill>
              </a:rPr>
              <a:t>Чинкве</a:t>
            </a:r>
            <a:r>
              <a:rPr lang="ru-RU" dirty="0" smtClean="0">
                <a:solidFill>
                  <a:srgbClr val="FF0000"/>
                </a:solidFill>
              </a:rPr>
              <a:t>-Терре, в основном начинают с посещения </a:t>
            </a:r>
            <a:r>
              <a:rPr lang="ru-RU" dirty="0" err="1" smtClean="0">
                <a:solidFill>
                  <a:srgbClr val="FF0000"/>
                </a:solidFill>
              </a:rPr>
              <a:t>Риомаджоре</a:t>
            </a:r>
            <a:r>
              <a:rPr lang="ru-RU" dirty="0" smtClean="0">
                <a:solidFill>
                  <a:srgbClr val="FF0000"/>
                </a:solidFill>
              </a:rPr>
              <a:t>. С соседней деревней </a:t>
            </a:r>
            <a:r>
              <a:rPr lang="ru-RU" dirty="0" err="1" smtClean="0">
                <a:solidFill>
                  <a:srgbClr val="FF0000"/>
                </a:solidFill>
              </a:rPr>
              <a:t>Манарола</a:t>
            </a:r>
            <a:r>
              <a:rPr lang="ru-RU" dirty="0" smtClean="0">
                <a:solidFill>
                  <a:srgbClr val="FF0000"/>
                </a:solidFill>
              </a:rPr>
              <a:t> коммуну соединяет живописная Дорога любви.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SMART\Pictures\Prom Night\ш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3456384" cy="258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388424" y="6597352"/>
            <a:ext cx="288032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3785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Плитвицкие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озёра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04048" y="198884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B050"/>
                </a:solidFill>
              </a:rPr>
              <a:t>Национальный парк в Хорватии, расположенный в центральной части страны. Воды реки Корана, текущие сквозь известняк, за тысячи лет нанесли барьеры травертина, образовав естественные плотины, которые в свою очередь создали ряд живописных озер, водопадов и пещер.</a:t>
            </a:r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844824"/>
            <a:ext cx="4826891" cy="3624402"/>
          </a:xfrm>
        </p:spPr>
      </p:pic>
      <p:sp>
        <p:nvSpPr>
          <p:cNvPr id="8" name="Управляющая кнопка: назад 7">
            <a:hlinkClick r:id="" action="ppaction://hlinkshowjump?jump=firstslide" highlightClick="1"/>
          </p:cNvPr>
          <p:cNvSpPr/>
          <p:nvPr/>
        </p:nvSpPr>
        <p:spPr>
          <a:xfrm>
            <a:off x="8028384" y="6525344"/>
            <a:ext cx="288032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7474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Парк </a:t>
            </a:r>
            <a:r>
              <a:rPr lang="ru-RU" dirty="0" err="1" smtClean="0">
                <a:solidFill>
                  <a:srgbClr val="7030A0"/>
                </a:solidFill>
              </a:rPr>
              <a:t>Кёкенхоф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484783"/>
            <a:ext cx="3384376" cy="2538283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В</a:t>
            </a:r>
            <a:r>
              <a:rPr lang="ru-RU" dirty="0" smtClean="0">
                <a:solidFill>
                  <a:srgbClr val="7030A0"/>
                </a:solidFill>
              </a:rPr>
              <a:t>семирно известный королевский парк цветов в Нидерландах. Также известен под названием Сад Европы. Расположен почти на самом побережье между Амстердамом и Гаагой в небольшом городке </a:t>
            </a:r>
            <a:r>
              <a:rPr lang="ru-RU" dirty="0" err="1" smtClean="0">
                <a:solidFill>
                  <a:srgbClr val="7030A0"/>
                </a:solidFill>
              </a:rPr>
              <a:t>Лиссе</a:t>
            </a:r>
            <a:r>
              <a:rPr lang="ru-RU" dirty="0" smtClean="0">
                <a:solidFill>
                  <a:srgbClr val="7030A0"/>
                </a:solidFill>
              </a:rPr>
              <a:t>, при подъезде к которому повсюду можно видеть указатели маршрута на </a:t>
            </a:r>
            <a:r>
              <a:rPr lang="ru-RU" dirty="0" err="1" smtClean="0">
                <a:solidFill>
                  <a:srgbClr val="7030A0"/>
                </a:solidFill>
              </a:rPr>
              <a:t>Кёкенхоф</a:t>
            </a:r>
            <a:r>
              <a:rPr lang="ru-RU" dirty="0" smtClean="0">
                <a:solidFill>
                  <a:srgbClr val="7030A0"/>
                </a:solidFill>
              </a:rPr>
              <a:t>. Сад </a:t>
            </a:r>
            <a:r>
              <a:rPr lang="ru-RU" dirty="0" err="1" smtClean="0">
                <a:solidFill>
                  <a:srgbClr val="7030A0"/>
                </a:solidFill>
              </a:rPr>
              <a:t>Кёкенхоф</a:t>
            </a:r>
            <a:r>
              <a:rPr lang="ru-RU" dirty="0" smtClean="0">
                <a:solidFill>
                  <a:srgbClr val="7030A0"/>
                </a:solidFill>
              </a:rPr>
              <a:t>, расположенный на 32 гектарах земли, знаменит на все Нидерланды своими цветами и большими </a:t>
            </a:r>
            <a:r>
              <a:rPr lang="ru-RU" dirty="0" err="1" smtClean="0">
                <a:solidFill>
                  <a:srgbClr val="7030A0"/>
                </a:solidFill>
              </a:rPr>
              <a:t>тюльпановыми</a:t>
            </a:r>
            <a:r>
              <a:rPr lang="ru-RU" dirty="0" smtClean="0">
                <a:solidFill>
                  <a:srgbClr val="7030A0"/>
                </a:solidFill>
              </a:rPr>
              <a:t> полянами. В парке посажено 4,5 миллиона тюльпанов 100 различных разновидностей.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SMART\Pictures\Prom Night\image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3425006" cy="2279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532440" y="6525344"/>
            <a:ext cx="360040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6781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3333FF"/>
                </a:solidFill>
              </a:rPr>
              <a:t>Скафтанфели</a:t>
            </a:r>
            <a:endParaRPr lang="ru-RU" dirty="0">
              <a:solidFill>
                <a:srgbClr val="3333FF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0708" y="1268760"/>
            <a:ext cx="3816423" cy="2484793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3333FF"/>
                </a:solidFill>
              </a:rPr>
              <a:t>Это природное чудо, образованное льдами, горами, песком и водой. Великолепие этого места - в его немалых размерах и невероятных ледниковых явлениях.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3333FF"/>
                </a:solidFill>
              </a:rPr>
              <a:t>География парка, который расположился в долинах у ледника </a:t>
            </a:r>
            <a:r>
              <a:rPr lang="ru-RU" dirty="0" err="1" smtClean="0">
                <a:solidFill>
                  <a:srgbClr val="3333FF"/>
                </a:solidFill>
              </a:rPr>
              <a:t>Ватнаёкюдль</a:t>
            </a:r>
            <a:r>
              <a:rPr lang="ru-RU" dirty="0" err="1">
                <a:solidFill>
                  <a:srgbClr val="3333FF"/>
                </a:solidFill>
              </a:rPr>
              <a:t>,</a:t>
            </a:r>
            <a:r>
              <a:rPr lang="ru-RU" dirty="0" err="1" smtClean="0">
                <a:solidFill>
                  <a:srgbClr val="3333FF"/>
                </a:solidFill>
              </a:rPr>
              <a:t>позволяет</a:t>
            </a:r>
            <a:r>
              <a:rPr lang="ru-RU" dirty="0" smtClean="0">
                <a:solidFill>
                  <a:srgbClr val="3333FF"/>
                </a:solidFill>
              </a:rPr>
              <a:t> взглянуть на процессы, происходящие в живом, дышащем леднике: здесь можно прогуляться по еще формирующимся моренам, своими глазами увидеть как ледник пашет скалы, и взглянуть </a:t>
            </a:r>
            <a:r>
              <a:rPr lang="ru-RU" dirty="0" err="1" smtClean="0">
                <a:solidFill>
                  <a:srgbClr val="3333FF"/>
                </a:solidFill>
              </a:rPr>
              <a:t>наледниковые</a:t>
            </a:r>
            <a:r>
              <a:rPr lang="ru-RU" dirty="0" smtClean="0">
                <a:solidFill>
                  <a:srgbClr val="3333FF"/>
                </a:solidFill>
              </a:rPr>
              <a:t> расщелины и котловинные озера. </a:t>
            </a:r>
            <a:endParaRPr lang="ru-RU" dirty="0">
              <a:solidFill>
                <a:srgbClr val="3333FF"/>
              </a:solidFill>
            </a:endParaRPr>
          </a:p>
        </p:txBody>
      </p:sp>
      <p:pic>
        <p:nvPicPr>
          <p:cNvPr id="7170" name="Picture 2" descr="C:\Users\SMART\Pictures\Prom Night\v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617" y="4077072"/>
            <a:ext cx="3914606" cy="2386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Управляющая кнопка: назад 5">
            <a:hlinkClick r:id="" action="ppaction://hlinkshowjump?jump=firstslide" highlightClick="1"/>
          </p:cNvPr>
          <p:cNvSpPr/>
          <p:nvPr/>
        </p:nvSpPr>
        <p:spPr>
          <a:xfrm>
            <a:off x="8460432" y="6597352"/>
            <a:ext cx="288032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9784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FF"/>
                </a:solidFill>
              </a:rPr>
              <a:t>О. </a:t>
            </a:r>
            <a:r>
              <a:rPr lang="ru-RU" dirty="0" err="1" smtClean="0">
                <a:solidFill>
                  <a:srgbClr val="3333FF"/>
                </a:solidFill>
              </a:rPr>
              <a:t>Боракай</a:t>
            </a:r>
            <a:endParaRPr lang="ru-RU" dirty="0">
              <a:solidFill>
                <a:srgbClr val="3333FF"/>
              </a:solidFill>
            </a:endParaRPr>
          </a:p>
        </p:txBody>
      </p:sp>
      <p:pic>
        <p:nvPicPr>
          <p:cNvPr id="2050" name="Picture 2" descr="C:\Users\SMART\Pictures\Prom Night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3751" y="4365104"/>
            <a:ext cx="3800272" cy="2140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MART\Pictures\Prom Night\defa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329" y="1564752"/>
            <a:ext cx="3350623" cy="2455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MART\Pictures\Prom Night\defaul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8835" y="1550587"/>
            <a:ext cx="3701462" cy="2463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604448" y="6669360"/>
            <a:ext cx="288032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0458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diamond/>
      </p:transition>
    </mc:Choice>
    <mc:Fallback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151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Озеро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Пангонг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Цо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074" name="Picture 2" descr="C:\Users\SMART\Pictures\Prom Night\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882254"/>
            <a:ext cx="4464496" cy="23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MART\Pictures\Prom Night\de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2322" y="1052736"/>
            <a:ext cx="4252008" cy="282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388424" y="6525344"/>
            <a:ext cx="216024" cy="1440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004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540" y="53752"/>
            <a:ext cx="8229600" cy="998984"/>
          </a:xfrm>
        </p:spPr>
        <p:txBody>
          <a:bodyPr>
            <a:normAutofit/>
          </a:bodyPr>
          <a:lstStyle/>
          <a:p>
            <a:r>
              <a:rPr lang="ru-RU" sz="5400" dirty="0" err="1">
                <a:solidFill>
                  <a:schemeClr val="bg1"/>
                </a:solidFill>
              </a:rPr>
              <a:t>Ю</a:t>
            </a:r>
            <a:r>
              <a:rPr lang="ru-RU" sz="5400" dirty="0" err="1" smtClean="0">
                <a:solidFill>
                  <a:schemeClr val="bg1"/>
                </a:solidFill>
              </a:rPr>
              <a:t>ньнань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6146" name="Picture 2" descr="C:\Users\SMART\Pictures\Prom Night\с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9080"/>
            <a:ext cx="3960440" cy="256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MART\Pictures\Prom Night\ю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68135"/>
            <a:ext cx="3888432" cy="291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SMART\Pictures\Prom Night\т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49080"/>
            <a:ext cx="4090482" cy="254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назад 4">
            <a:hlinkClick r:id="" action="ppaction://hlinkshowjump?jump=firstslide" highlightClick="1"/>
          </p:cNvPr>
          <p:cNvSpPr/>
          <p:nvPr/>
        </p:nvSpPr>
        <p:spPr>
          <a:xfrm>
            <a:off x="8821670" y="6568105"/>
            <a:ext cx="323528" cy="15029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626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316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Самые необыкновенные места мира</vt:lpstr>
      <vt:lpstr>В. Малтнома-Фолс</vt:lpstr>
      <vt:lpstr>Риомаджоре</vt:lpstr>
      <vt:lpstr>Плитвицкие озёра</vt:lpstr>
      <vt:lpstr>Парк Кёкенхоф</vt:lpstr>
      <vt:lpstr>Скафтанфели</vt:lpstr>
      <vt:lpstr>О. Боракай</vt:lpstr>
      <vt:lpstr>Озеро Пангонг Цо</vt:lpstr>
      <vt:lpstr>Юньнань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Самые необыкновенные места мира.</dc:title>
  <dc:creator>SMART</dc:creator>
  <cp:lastModifiedBy>сш 13</cp:lastModifiedBy>
  <cp:revision>15</cp:revision>
  <dcterms:created xsi:type="dcterms:W3CDTF">2013-03-19T11:40:16Z</dcterms:created>
  <dcterms:modified xsi:type="dcterms:W3CDTF">2013-03-20T08:28:29Z</dcterms:modified>
</cp:coreProperties>
</file>