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05" autoAdjust="0"/>
    <p:restoredTop sz="93204" autoAdjust="0"/>
  </p:normalViewPr>
  <p:slideViewPr>
    <p:cSldViewPr>
      <p:cViewPr varScale="1">
        <p:scale>
          <a:sx n="68" d="100"/>
          <a:sy n="68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62275-0E07-45D5-B501-FF4F33CA83C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9D480-5293-41E8-8C6B-83A0127A84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9D480-5293-41E8-8C6B-83A0127A84A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75000"/>
              </a:schemeClr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135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E7A59-A7DF-4054-9DB5-11DFB3980B8F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3ADD2-EB5B-48FD-8C67-2C92D7DA0D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11750"/>
          </a:xfrm>
        </p:spPr>
        <p:txBody>
          <a:bodyPr>
            <a:noAutofit/>
          </a:bodyPr>
          <a:lstStyle/>
          <a:p>
            <a:r>
              <a:rPr lang="ru-RU" sz="7200" dirty="0" smtClean="0">
                <a:latin typeface="Monotype Corsiva" pitchFamily="66" charset="0"/>
              </a:rPr>
              <a:t>Самые  редкие  цветы  в мире</a:t>
            </a:r>
            <a:r>
              <a:rPr lang="ru-RU" sz="7200" dirty="0" smtClean="0"/>
              <a:t> </a:t>
            </a:r>
            <a:r>
              <a:rPr lang="ru-RU" sz="9600" dirty="0" smtClean="0"/>
              <a:t>  </a:t>
            </a:r>
            <a:r>
              <a:rPr lang="ru-RU" sz="7200" dirty="0" smtClean="0"/>
              <a:t>               </a:t>
            </a:r>
            <a:endParaRPr lang="ru-RU" sz="72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35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11684"/>
          </a:xfrm>
        </p:spPr>
        <p:txBody>
          <a:bodyPr>
            <a:normAutofit/>
          </a:bodyPr>
          <a:lstStyle/>
          <a:p>
            <a:r>
              <a:rPr lang="ru-RU" sz="9600" dirty="0" smtClean="0">
                <a:latin typeface="Monotype Corsiva" pitchFamily="66" charset="0"/>
              </a:rPr>
              <a:t>Конец   </a:t>
            </a:r>
            <a:r>
              <a:rPr lang="ru-RU" sz="9600" dirty="0" smtClean="0">
                <a:latin typeface="Monotype Corsiva" pitchFamily="66" charset="0"/>
              </a:rPr>
              <a:t>презентации</a:t>
            </a:r>
            <a:r>
              <a:rPr lang="ru-RU" sz="9600" dirty="0" smtClean="0"/>
              <a:t> </a:t>
            </a:r>
            <a:endParaRPr lang="ru-RU" sz="96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dirty="0" smtClean="0">
                <a:latin typeface="Monotype Corsiva" pitchFamily="66" charset="0"/>
              </a:rPr>
              <a:t>Трупный цветок</a:t>
            </a:r>
            <a:endParaRPr lang="ru-RU" sz="8800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357686" cy="511494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>
                <a:latin typeface="Monotype Corsiva" pitchFamily="66" charset="0"/>
              </a:rPr>
              <a:t>Запах этого цветка настолько отвратителен. Высота цветов этого растения достигает до 2 </a:t>
            </a:r>
            <a:r>
              <a:rPr lang="ru-RU" dirty="0" smtClean="0">
                <a:latin typeface="Monotype Corsiva" pitchFamily="66" charset="0"/>
              </a:rPr>
              <a:t>метров. </a:t>
            </a:r>
            <a:r>
              <a:rPr lang="ru-RU" dirty="0" smtClean="0">
                <a:latin typeface="Monotype Corsiva" pitchFamily="66" charset="0"/>
              </a:rPr>
              <a:t>Это очень уязвимый цветок, его рост целиком зависит от особой лианы, которая питает растение. Опылителями этого растения являются мухи и жуки, привлечённые запахом гниющей плоти.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5" name="Содержимое 4" descr="1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57752" y="1500174"/>
            <a:ext cx="3929090" cy="5114948"/>
          </a:xfr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dirty="0" err="1" smtClean="0">
                <a:latin typeface="Monotype Corsiva" pitchFamily="66" charset="0"/>
              </a:rPr>
              <a:t>Ютан</a:t>
            </a:r>
            <a:r>
              <a:rPr lang="ru-RU" sz="8800" dirty="0" smtClean="0">
                <a:latin typeface="Monotype Corsiva" pitchFamily="66" charset="0"/>
              </a:rPr>
              <a:t>  </a:t>
            </a:r>
            <a:r>
              <a:rPr lang="ru-RU" sz="8800" dirty="0" err="1" smtClean="0">
                <a:latin typeface="Monotype Corsiva" pitchFamily="66" charset="0"/>
              </a:rPr>
              <a:t>Полуо</a:t>
            </a:r>
            <a:r>
              <a:rPr lang="ru-RU" sz="8800" dirty="0" smtClean="0">
                <a:latin typeface="Monotype Corsiva" pitchFamily="66" charset="0"/>
              </a:rPr>
              <a:t> </a:t>
            </a:r>
            <a:endParaRPr lang="ru-RU" sz="8800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490063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dirty="0" smtClean="0">
                <a:latin typeface="Monotype Corsiva" pitchFamily="66" charset="0"/>
              </a:rPr>
              <a:t>Уникальная </a:t>
            </a:r>
            <a:r>
              <a:rPr lang="ru-RU" dirty="0" smtClean="0">
                <a:latin typeface="Monotype Corsiva" pitchFamily="66" charset="0"/>
              </a:rPr>
              <a:t>находка и открытие  китайского фермера. </a:t>
            </a:r>
            <a:r>
              <a:rPr lang="ru-RU" dirty="0" err="1" smtClean="0">
                <a:latin typeface="Monotype Corsiva" pitchFamily="66" charset="0"/>
              </a:rPr>
              <a:t>Юшан</a:t>
            </a:r>
            <a:r>
              <a:rPr lang="ru-RU" dirty="0" smtClean="0">
                <a:latin typeface="Monotype Corsiva" pitchFamily="66" charset="0"/>
              </a:rPr>
              <a:t> </a:t>
            </a:r>
            <a:r>
              <a:rPr lang="ru-RU" dirty="0" err="1" smtClean="0">
                <a:latin typeface="Monotype Corsiva" pitchFamily="66" charset="0"/>
              </a:rPr>
              <a:t>Полуо</a:t>
            </a:r>
            <a:r>
              <a:rPr lang="ru-RU" dirty="0" smtClean="0">
                <a:latin typeface="Monotype Corsiva" pitchFamily="66" charset="0"/>
              </a:rPr>
              <a:t> – цветок, который не нуждается в почве и растёт на любой твёрдой  поверхности. Очень долгое время существовало такое мнение, что он растёт только в буддийских на покрытых золотом статуях Будды.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5" name="Содержимое 4" descr="9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1714488"/>
            <a:ext cx="3793373" cy="4829196"/>
          </a:xfr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dirty="0" err="1" smtClean="0">
                <a:latin typeface="Monotype Corsiva" pitchFamily="66" charset="0"/>
              </a:rPr>
              <a:t>Кокио</a:t>
            </a:r>
            <a:endParaRPr lang="ru-RU" sz="9600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600200"/>
            <a:ext cx="4352956" cy="4900634"/>
          </a:xfrm>
        </p:spPr>
        <p:txBody>
          <a:bodyPr/>
          <a:lstStyle/>
          <a:p>
            <a:pPr algn="ctr">
              <a:buNone/>
            </a:pPr>
            <a:r>
              <a:rPr lang="ru-RU" dirty="0" err="1" smtClean="0">
                <a:latin typeface="Monotype Corsiva" pitchFamily="66" charset="0"/>
              </a:rPr>
              <a:t>Кокио</a:t>
            </a:r>
            <a:r>
              <a:rPr lang="ru-RU" dirty="0" smtClean="0">
                <a:latin typeface="Monotype Corsiva" pitchFamily="66" charset="0"/>
              </a:rPr>
              <a:t> – один из редчайший видов цветков, которые распускаются на определённом виде гавайских деревьев. Эти деревья были обнаружены в 1860 году и уже 1950 году их признали исчезнувшими.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15" name="Содержимое 14" descr="5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14876" y="1643050"/>
            <a:ext cx="4210080" cy="4857784"/>
          </a:xfrm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75000"/>
              </a:schemeClr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dirty="0" smtClean="0">
                <a:latin typeface="Monotype Corsiva" pitchFamily="66" charset="0"/>
              </a:rPr>
              <a:t>Нефритовая лоза</a:t>
            </a:r>
            <a:endParaRPr lang="ru-RU" sz="8800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286248" cy="4972072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Monotype Corsiva" pitchFamily="66" charset="0"/>
              </a:rPr>
              <a:t>Свою известность нефритовая лоза получила благодаря своим впечатляющим сине-зелёным </a:t>
            </a:r>
            <a:r>
              <a:rPr lang="ru-RU" dirty="0" err="1" smtClean="0">
                <a:latin typeface="Monotype Corsiva" pitchFamily="66" charset="0"/>
              </a:rPr>
              <a:t>когтевидным</a:t>
            </a:r>
            <a:r>
              <a:rPr lang="ru-RU" dirty="0" smtClean="0">
                <a:latin typeface="Monotype Corsiva" pitchFamily="66" charset="0"/>
              </a:rPr>
              <a:t> цветам. Опыление цветка производят </a:t>
            </a:r>
            <a:r>
              <a:rPr lang="ru-RU" dirty="0" err="1" smtClean="0">
                <a:latin typeface="Monotype Corsiva" pitchFamily="66" charset="0"/>
              </a:rPr>
              <a:t>летучии</a:t>
            </a:r>
            <a:r>
              <a:rPr lang="ru-RU" dirty="0" smtClean="0">
                <a:latin typeface="Monotype Corsiva" pitchFamily="66" charset="0"/>
              </a:rPr>
              <a:t> мыши, которые обожают пить его нектар.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7" name="Содержимое 6" descr="1335219337_2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86314" y="1571612"/>
            <a:ext cx="3571900" cy="4972072"/>
          </a:xfr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2984"/>
          </a:xfrm>
        </p:spPr>
        <p:txBody>
          <a:bodyPr>
            <a:normAutofit/>
          </a:bodyPr>
          <a:lstStyle/>
          <a:p>
            <a:r>
              <a:rPr lang="ru-RU" sz="6600" dirty="0" smtClean="0">
                <a:latin typeface="Monotype Corsiva" pitchFamily="66" charset="0"/>
              </a:rPr>
              <a:t>Гибралтарская смолёвка</a:t>
            </a:r>
            <a:endParaRPr lang="ru-RU" sz="6600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714488"/>
            <a:ext cx="4643438" cy="51435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dirty="0" smtClean="0">
                <a:latin typeface="Monotype Corsiva" pitchFamily="66" charset="0"/>
              </a:rPr>
              <a:t>Эта смолевка растёт только на высоких скалах Гибралтара и долгое время считалась полностью исчезнувшим видом. Но в 1994 году один экземпляр этого растения был случайно обнаружен  альпинистом. Сейчас семена этого растения находятся в банке семян тысячелетия, а саму смолёвку выращивают в Гибралтарском ботаническом  саду и в лондонском Королёвском ботаническом саду.</a:t>
            </a:r>
            <a:endParaRPr lang="ru-RU" sz="2400" dirty="0">
              <a:latin typeface="Monotype Corsiva" pitchFamily="66" charset="0"/>
            </a:endParaRPr>
          </a:p>
        </p:txBody>
      </p:sp>
      <p:pic>
        <p:nvPicPr>
          <p:cNvPr id="5" name="Содержимое 4" descr="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29190" y="1857364"/>
            <a:ext cx="4000528" cy="4214842"/>
          </a:xfrm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Autofit/>
          </a:bodyPr>
          <a:lstStyle/>
          <a:p>
            <a:r>
              <a:rPr lang="ru-RU" sz="9600" dirty="0" smtClean="0">
                <a:latin typeface="Monotype Corsiva" pitchFamily="66" charset="0"/>
              </a:rPr>
              <a:t>Клюв попугая</a:t>
            </a:r>
            <a:endParaRPr lang="ru-RU" sz="9600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43050"/>
            <a:ext cx="4252882" cy="5026029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Monotype Corsiva" pitchFamily="66" charset="0"/>
              </a:rPr>
              <a:t>Очень редкое растение, этот цветок, как две капли воды похож на клюв попугая, благодаря чему и получило своё </a:t>
            </a:r>
            <a:r>
              <a:rPr lang="ru-RU" spc="300" dirty="0" smtClean="0">
                <a:latin typeface="Monotype Corsiva" pitchFamily="66" charset="0"/>
              </a:rPr>
              <a:t>название</a:t>
            </a:r>
            <a:r>
              <a:rPr lang="ru-RU" dirty="0" smtClean="0">
                <a:latin typeface="Monotype Corsiva" pitchFamily="66" charset="0"/>
              </a:rPr>
              <a:t>. Многие считают его исчезнувшим, хотя есть и такие энтузиасты, которые думают иначе. Родина этого растения – Канарские острова. Единственными их опылителями были </a:t>
            </a:r>
            <a:r>
              <a:rPr lang="ru-RU" dirty="0" err="1" smtClean="0">
                <a:latin typeface="Monotype Corsiva" pitchFamily="66" charset="0"/>
              </a:rPr>
              <a:t>нектарницы</a:t>
            </a:r>
            <a:r>
              <a:rPr lang="ru-RU" dirty="0" smtClean="0">
                <a:latin typeface="Monotype Corsiva" pitchFamily="66" charset="0"/>
              </a:rPr>
              <a:t>, которые уже давно исчезли.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5" name="Содержимое 4" descr="1335219377_3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1785926"/>
            <a:ext cx="4038600" cy="3843242"/>
          </a:xfrm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dirty="0" smtClean="0">
                <a:latin typeface="Monotype Corsiva" pitchFamily="66" charset="0"/>
              </a:rPr>
              <a:t>Шоколадный космос</a:t>
            </a:r>
            <a:endParaRPr lang="ru-RU" sz="8000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857364"/>
            <a:ext cx="432432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latin typeface="Monotype Corsiva" pitchFamily="66" charset="0"/>
              </a:rPr>
              <a:t>      Родина этого цветка – Мексика, вот уже 100 лет он считался исчезнувший из дикой природы. В наше время может найти только бесплодный вид этого растения, который был выведен в 1902 году. Его цветы диаметром 3-4 см и в летний период пахнут ванилью.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5" name="Содержимое 4" descr="1335219368_4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1928802"/>
            <a:ext cx="3967162" cy="4214842"/>
          </a:xfr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dirty="0" smtClean="0">
                <a:latin typeface="Monotype Corsiva" pitchFamily="66" charset="0"/>
              </a:rPr>
              <a:t>Цветок </a:t>
            </a:r>
            <a:r>
              <a:rPr lang="ru-RU" sz="9600" dirty="0" err="1" smtClean="0">
                <a:latin typeface="Monotype Corsiva" pitchFamily="66" charset="0"/>
              </a:rPr>
              <a:t>кадупул</a:t>
            </a:r>
            <a:endParaRPr lang="ru-RU" sz="9600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2000240"/>
            <a:ext cx="4395758" cy="4714908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>
                <a:latin typeface="Monotype Corsiva" pitchFamily="66" charset="0"/>
              </a:rPr>
              <a:t>Этот цветок считается очень редким из-за того, что он очень редко цветёт, хотя он достаточно легко выращивается. Растёт он на островах </a:t>
            </a:r>
            <a:r>
              <a:rPr lang="ru-RU" dirty="0" err="1" smtClean="0">
                <a:latin typeface="Monotype Corsiva" pitchFamily="66" charset="0"/>
              </a:rPr>
              <a:t>Шри</a:t>
            </a:r>
            <a:r>
              <a:rPr lang="ru-RU" dirty="0" smtClean="0">
                <a:latin typeface="Monotype Corsiva" pitchFamily="66" charset="0"/>
              </a:rPr>
              <a:t> Ланки, а цветёт только в полночь и сразу после цветения погибает. Есть такое суеверие, что когда цветок расцветает, Наги (</a:t>
            </a:r>
            <a:r>
              <a:rPr lang="ru-RU" dirty="0" err="1" smtClean="0">
                <a:latin typeface="Monotype Corsiva" pitchFamily="66" charset="0"/>
              </a:rPr>
              <a:t>полумифические</a:t>
            </a:r>
            <a:r>
              <a:rPr lang="ru-RU" dirty="0" smtClean="0">
                <a:latin typeface="Monotype Corsiva" pitchFamily="66" charset="0"/>
              </a:rPr>
              <a:t> персонажи) сходят с небес на землю, чтобы подарить этот цветок Будде.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5" name="Содержимое 4" descr="6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14942" y="2000240"/>
            <a:ext cx="3394472" cy="4525963"/>
          </a:xfrm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389</Words>
  <Application>Microsoft Office PowerPoint</Application>
  <PresentationFormat>Экран (4:3)</PresentationFormat>
  <Paragraphs>19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Самые  редкие  цветы  в мире                  </vt:lpstr>
      <vt:lpstr>Трупный цветок</vt:lpstr>
      <vt:lpstr>Ютан  Полуо </vt:lpstr>
      <vt:lpstr>Кокио</vt:lpstr>
      <vt:lpstr>Нефритовая лоза</vt:lpstr>
      <vt:lpstr>Гибралтарская смолёвка</vt:lpstr>
      <vt:lpstr>Клюв попугая</vt:lpstr>
      <vt:lpstr>Шоколадный космос</vt:lpstr>
      <vt:lpstr>Цветок кадупул</vt:lpstr>
      <vt:lpstr>Конец   презентации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Самые  редкие  цветы</dc:title>
  <dc:creator>Пользователь</dc:creator>
  <cp:lastModifiedBy>сш 13</cp:lastModifiedBy>
  <cp:revision>44</cp:revision>
  <dcterms:created xsi:type="dcterms:W3CDTF">2013-03-18T13:07:12Z</dcterms:created>
  <dcterms:modified xsi:type="dcterms:W3CDTF">2013-03-20T06:28:03Z</dcterms:modified>
</cp:coreProperties>
</file>