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70" r:id="rId7"/>
    <p:sldId id="284" r:id="rId8"/>
    <p:sldId id="267" r:id="rId9"/>
    <p:sldId id="271" r:id="rId10"/>
    <p:sldId id="278" r:id="rId11"/>
    <p:sldId id="273" r:id="rId12"/>
    <p:sldId id="272" r:id="rId13"/>
    <p:sldId id="279" r:id="rId14"/>
    <p:sldId id="281" r:id="rId15"/>
    <p:sldId id="283" r:id="rId16"/>
    <p:sldId id="280" r:id="rId17"/>
    <p:sldId id="282" r:id="rId18"/>
    <p:sldId id="28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7B98A0D-C90F-42FC-A362-F3B643EEC181}">
          <p14:sldIdLst>
            <p14:sldId id="263"/>
            <p14:sldId id="257"/>
            <p14:sldId id="258"/>
            <p14:sldId id="259"/>
            <p14:sldId id="260"/>
            <p14:sldId id="270"/>
            <p14:sldId id="284"/>
            <p14:sldId id="267"/>
            <p14:sldId id="271"/>
            <p14:sldId id="278"/>
            <p14:sldId id="273"/>
            <p14:sldId id="272"/>
            <p14:sldId id="279"/>
            <p14:sldId id="281"/>
            <p14:sldId id="283"/>
            <p14:sldId id="280"/>
            <p14:sldId id="282"/>
            <p14:sldId id="285"/>
          </p14:sldIdLst>
        </p14:section>
        <p14:section name="Раздел без заголовка" id="{ECBCE589-301F-45AE-B990-17E5B533CB6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28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1560" y="2101548"/>
            <a:ext cx="58326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628BA"/>
                </a:solidFill>
                <a:latin typeface="Times New Roman" pitchFamily="18" charset="0"/>
                <a:cs typeface="Times New Roman" pitchFamily="18" charset="0"/>
              </a:rPr>
              <a:t>«Развитие игровой деятельности детей раннего возраста, используя интеграцию развивающей среды».</a:t>
            </a:r>
            <a:endParaRPr lang="ru-RU" sz="3200" dirty="0">
              <a:solidFill>
                <a:srgbClr val="0628B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1986" y="5733256"/>
            <a:ext cx="2757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 воспитатель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Копылова Елена Юрьевна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332656"/>
            <a:ext cx="6710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бюджетное учреждение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детский сад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«Ромашка» станицы Советской муниципального образования Новокубанский район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37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528" y="476672"/>
            <a:ext cx="3935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37331" y="2474516"/>
            <a:ext cx="4302049" cy="2419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2"/>
          <a:stretch/>
        </p:blipFill>
        <p:spPr bwMode="auto">
          <a:xfrm rot="5400000">
            <a:off x="559576" y="2377515"/>
            <a:ext cx="4302048" cy="2613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3" y="620688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Ухаживаем за комнатными цветами,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радуемся появлению цветов на комнатных растениях.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48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0800000" flipV="1">
            <a:off x="4139952" y="261521"/>
            <a:ext cx="38164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Продолжаем заниматься  посадкой лука, создаем декорации- «лес»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ля наших будущих героев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сказок.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836"/>
          <a:stretch/>
        </p:blipFill>
        <p:spPr bwMode="auto">
          <a:xfrm rot="5400000">
            <a:off x="-307395" y="964450"/>
            <a:ext cx="4140880" cy="2735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14" r="30053"/>
          <a:stretch/>
        </p:blipFill>
        <p:spPr bwMode="auto">
          <a:xfrm rot="5400000">
            <a:off x="5090055" y="2910945"/>
            <a:ext cx="4599673" cy="2899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 descr="C:\Users\23\Desktop\фото новокубанск\20210208_084723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856"/>
          <a:stretch/>
        </p:blipFill>
        <p:spPr bwMode="auto">
          <a:xfrm rot="5400000">
            <a:off x="2932308" y="3566462"/>
            <a:ext cx="2929281" cy="222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80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pic>
        <p:nvPicPr>
          <p:cNvPr id="7" name="Picture 3" descr="C:\Users\23\Desktop\фото новокубанск\20210310_084652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5475"/>
          <a:stretch/>
        </p:blipFill>
        <p:spPr bwMode="auto">
          <a:xfrm rot="5400000">
            <a:off x="3606344" y="1338209"/>
            <a:ext cx="5773354" cy="384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67544" y="4464114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вот и новые герои сказки «Колобок.»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39"/>
          <a:stretch/>
        </p:blipFill>
        <p:spPr bwMode="auto">
          <a:xfrm rot="10800000">
            <a:off x="323528" y="845011"/>
            <a:ext cx="3972040" cy="2590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188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9274" y="315675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После показа воспитателем  пальчикового театра сказки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«Колобок» дети смело повторяют и закрепляют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знакомую сказку.</a:t>
            </a:r>
          </a:p>
          <a:p>
            <a:endParaRPr lang="ru-RU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74" y="1739572"/>
            <a:ext cx="5472607" cy="3078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81289" y="2271639"/>
            <a:ext cx="4752529" cy="2890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872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3609" y="620688"/>
            <a:ext cx="67687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Наши юные актеры.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67544" y="1829513"/>
            <a:ext cx="4816535" cy="2709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/>
          <a:stretch/>
        </p:blipFill>
        <p:spPr bwMode="auto">
          <a:xfrm rot="5400000">
            <a:off x="4857892" y="2207004"/>
            <a:ext cx="4343360" cy="28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50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50"/>
          <a:stretch/>
        </p:blipFill>
        <p:spPr bwMode="auto">
          <a:xfrm rot="10800000">
            <a:off x="407649" y="376492"/>
            <a:ext cx="4164349" cy="2604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755072" y="3212976"/>
            <a:ext cx="486454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7650" y="4221088"/>
            <a:ext cx="32905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Дети пробуют себя в разных ролях.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76210" y="1263075"/>
            <a:ext cx="36426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Дружно подпевают песенку Колобка.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7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396"/>
          <a:stretch/>
        </p:blipFill>
        <p:spPr bwMode="auto">
          <a:xfrm rot="5400000">
            <a:off x="-218340" y="3170735"/>
            <a:ext cx="3694036" cy="2610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74"/>
          <a:stretch/>
        </p:blipFill>
        <p:spPr bwMode="auto">
          <a:xfrm rot="5400000">
            <a:off x="5739022" y="3040796"/>
            <a:ext cx="3644542" cy="287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95736" y="565229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Дети в роли парикмахеров…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Готовят обед птицам нашего двора.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5" r="13570"/>
          <a:stretch/>
        </p:blipFill>
        <p:spPr bwMode="auto">
          <a:xfrm rot="5400000">
            <a:off x="2761667" y="1986328"/>
            <a:ext cx="3620657" cy="2885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035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112"/>
          <a:stretch/>
        </p:blipFill>
        <p:spPr bwMode="auto">
          <a:xfrm>
            <a:off x="1187624" y="908720"/>
            <a:ext cx="7140057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52" y="3933056"/>
            <a:ext cx="716898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Вывод: с помощью таких игрушек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Травянчиков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дети  младшего дошкольного возраста смогут познакомиться с основными принципами выращивания из зерна – росточка, с понятиями ухода за комнатными растениями, также мы сможем воспитать у детей  любовь к живой природе.</a:t>
            </a:r>
          </a:p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337766"/>
            <a:ext cx="7488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Вот такой  «театр-огород»  получился у нас с ребятами. </a:t>
            </a:r>
          </a:p>
        </p:txBody>
      </p:sp>
    </p:spTree>
    <p:extLst>
      <p:ext uri="{BB962C8B-B14F-4D97-AF65-F5344CB8AC3E}">
        <p14:creationId xmlns:p14="http://schemas.microsoft.com/office/powerpoint/2010/main" val="369824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442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76746" y="764704"/>
            <a:ext cx="74168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внимание!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085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15616" y="692697"/>
            <a:ext cx="676875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создания развивающей среды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дошкольном образовательном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учреждении — обеспечение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жизненно важных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потребностей формирующейся личности: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витальных (потребности в пище, воде, отдыхе и защищенности) , социальных (потребности в общении , дружбе, признании в социуме), духовных (стремление к знаниям, творчеству, красоте.).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Развивающая среда выступает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роли стимулятора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движущей силы в целостном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процессе становления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личности ребенка, она обогащает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личностное  развитие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00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03648" y="1582341"/>
            <a:ext cx="63367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Функция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 цель воспитателя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Функция педагога заключается в том, чтобы, используя предметно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-развивающую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среду и ее средства, помочь ребенку обнаружить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себе 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развивать то, что присуще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ему.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Поэтому особое внимание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детском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саду уделяется конструированию среды,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которой происходит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обучение и саморазвитие творческой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активности  дошкольника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792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13025" y="843677"/>
            <a:ext cx="734481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 развивающей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предметно-пространственной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среде: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Развивающая предметно-пространственная среда должна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155825" lvl="0" indent="-368300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развивающей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155825" lvl="0" indent="-368300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содержательной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155825" lvl="0" indent="-368300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насыщенной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155825" lvl="0" indent="-368300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трансформируемой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155825" lvl="0" indent="-368300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полифункциональной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155825" lvl="0" indent="-368300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вариативной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155825" lvl="0" indent="-368300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доступной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155825" lvl="0" indent="-368300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безопасной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8028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11559" y="548680"/>
            <a:ext cx="79208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Предметно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– развивающая среда в детском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саду должна: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привлекательный вид;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Выступать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роли естественного фона жизни ребенка;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Снимать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утомляемость;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Положительно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влиять на эмоциональное состояние;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Помогать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ребенку индивидуально познавать окружающий мир;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Давать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возможность ребенку заниматься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самостоятельной деятельностью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3971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95536" y="476672"/>
            <a:ext cx="81369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628BA"/>
                </a:solidFill>
                <a:latin typeface="Times New Roman" pitchFamily="18" charset="0"/>
                <a:cs typeface="Times New Roman" pitchFamily="18" charset="0"/>
              </a:rPr>
              <a:t>Опыт МДОБУ № 4  </a:t>
            </a:r>
            <a:r>
              <a:rPr lang="ru-RU" sz="2000" b="1" dirty="0">
                <a:solidFill>
                  <a:srgbClr val="0628BA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dirty="0" smtClean="0">
                <a:solidFill>
                  <a:srgbClr val="0628BA"/>
                </a:solidFill>
                <a:latin typeface="Times New Roman" pitchFamily="18" charset="0"/>
                <a:cs typeface="Times New Roman" pitchFamily="18" charset="0"/>
              </a:rPr>
              <a:t>формированию </a:t>
            </a:r>
            <a:r>
              <a:rPr lang="ru-RU" sz="2000" b="1" dirty="0">
                <a:solidFill>
                  <a:srgbClr val="0628BA"/>
                </a:solidFill>
                <a:latin typeface="Times New Roman" pitchFamily="18" charset="0"/>
                <a:cs typeface="Times New Roman" pitchFamily="18" charset="0"/>
              </a:rPr>
              <a:t>у детей элементарных знаний </a:t>
            </a:r>
            <a:r>
              <a:rPr lang="ru-RU" sz="2000" b="1" dirty="0" smtClean="0">
                <a:solidFill>
                  <a:srgbClr val="0628BA"/>
                </a:solidFill>
                <a:latin typeface="Times New Roman" pitchFamily="18" charset="0"/>
                <a:cs typeface="Times New Roman" pitchFamily="18" charset="0"/>
              </a:rPr>
              <a:t>о растительном </a:t>
            </a:r>
            <a:r>
              <a:rPr lang="ru-RU" sz="2000" b="1" dirty="0">
                <a:solidFill>
                  <a:srgbClr val="0628BA"/>
                </a:solidFill>
                <a:latin typeface="Times New Roman" pitchFamily="18" charset="0"/>
                <a:cs typeface="Times New Roman" pitchFamily="18" charset="0"/>
              </a:rPr>
              <a:t>мире, условиях прорастания семян.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того, чтобы этот процесс стал более интересным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привлекательным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  изготовила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Травянчиков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игрушек из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опилок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семенами внутри, при правильном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уходе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 которых появятся росточки.</a:t>
            </a:r>
          </a:p>
        </p:txBody>
      </p:sp>
      <p:pic>
        <p:nvPicPr>
          <p:cNvPr id="8" name="Picture 2" descr="C:\Users\23\Desktop\фото новокубанск\20210201_16155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64"/>
          <a:stretch/>
        </p:blipFill>
        <p:spPr bwMode="auto">
          <a:xfrm rot="5400000">
            <a:off x="-266931" y="3457849"/>
            <a:ext cx="3703203" cy="2334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23\Desktop\фото новокубанск\20210204_0758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011"/>
          <a:stretch/>
        </p:blipFill>
        <p:spPr bwMode="auto">
          <a:xfrm rot="5400000">
            <a:off x="2535249" y="3369999"/>
            <a:ext cx="3703204" cy="2510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61"/>
          <a:stretch/>
        </p:blipFill>
        <p:spPr bwMode="auto">
          <a:xfrm rot="5400000">
            <a:off x="5375322" y="3410247"/>
            <a:ext cx="3703202" cy="2429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366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331639" y="476672"/>
            <a:ext cx="67813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01"/>
          <a:stretch/>
        </p:blipFill>
        <p:spPr bwMode="auto">
          <a:xfrm rot="10800000">
            <a:off x="5868144" y="1446168"/>
            <a:ext cx="2697858" cy="4239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6" descr="C:\Users\23\Desktop\фото новокубанск\20210225_07310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71880" y="2564904"/>
            <a:ext cx="4751901" cy="2672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6146" y="653936"/>
            <a:ext cx="45179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Знакомство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русскими березами 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высаживаем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будущие веточки-лучок.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24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620688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Мои  герои выполняют еще и обучающую функцию, мы используем их как настольный театр и  дети могут   показывать знакомые им сказки, озвучивая того или иного героя, тем самым развивая свою речь.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Итак, вашему вниманию я предлагаю сказку «Колобок».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Герои нашего «огорода на подоконнике» изготавливались в разное время, поэтому и растительность не у всех одинаковая. Дети  вместе с воспитателем планируют стричь героев,  готовить для них идеи для причесок.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Так, например лиса-девочка, герой женского рода, поэтому и прическа для нее планируется «нарядная», а волку челку можно и подстричь - формируется  гендерное воспитание.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Подстриженные всходы планируем скормить пернатым на участке детского сада, пророщенное зерно – прекрасный  зеленый корм для птиц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95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pic>
        <p:nvPicPr>
          <p:cNvPr id="6" name="Picture 5" descr="C:\Users\23\Desktop\фото новокубанск\20210208_08430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497"/>
          <a:stretch/>
        </p:blipFill>
        <p:spPr bwMode="auto">
          <a:xfrm rot="5400000">
            <a:off x="2578676" y="2023257"/>
            <a:ext cx="3773798" cy="2811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23\Desktop\фото новокубанск\20210301_09062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458097" y="2902943"/>
            <a:ext cx="3844430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23\Desktop\фото новокубанск\20210301_090648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25"/>
          <a:stretch/>
        </p:blipFill>
        <p:spPr bwMode="auto">
          <a:xfrm rot="5400000">
            <a:off x="201450" y="3157128"/>
            <a:ext cx="2791261" cy="2326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476672"/>
            <a:ext cx="3935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Наши  первые работы: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наблюдаем за всходами,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хаживаем.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10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467</Words>
  <Application>Microsoft Office PowerPoint</Application>
  <PresentationFormat>Экран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Артём</dc:creator>
  <cp:lastModifiedBy>Acer lopuh</cp:lastModifiedBy>
  <cp:revision>35</cp:revision>
  <dcterms:created xsi:type="dcterms:W3CDTF">2021-03-06T19:56:55Z</dcterms:created>
  <dcterms:modified xsi:type="dcterms:W3CDTF">2021-03-11T10:34:10Z</dcterms:modified>
</cp:coreProperties>
</file>