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A69D-BF23-48FF-BBD3-5C040DC12226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C21EF-077A-4104-8B5E-273B38F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cap="all" dirty="0"/>
              <a:t>«Маленькие  помощники»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отчет  по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ПРОЕКТУ</a:t>
            </a:r>
            <a:endParaRPr lang="ru-RU" dirty="0"/>
          </a:p>
          <a:p>
            <a:r>
              <a:rPr lang="ru-RU" b="1" u="sng" dirty="0"/>
              <a:t>формирования представлений о труде</a:t>
            </a:r>
            <a:endParaRPr lang="ru-RU" dirty="0"/>
          </a:p>
          <a:p>
            <a:r>
              <a:rPr lang="ru-RU" b="1" u="sng" dirty="0"/>
              <a:t>у детей 5 – 6 лет </a:t>
            </a:r>
            <a:endParaRPr lang="ru-RU" b="1" u="sng" dirty="0" smtClean="0"/>
          </a:p>
          <a:p>
            <a:r>
              <a:rPr lang="ru-RU" b="1" u="sng" dirty="0" smtClean="0"/>
              <a:t>Выполнила: Солкина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Чистим огород от лука и чеснока для посадки петрушки и </a:t>
            </a:r>
            <a:r>
              <a:rPr lang="ru-RU" dirty="0" err="1" smtClean="0"/>
              <a:t>кинзы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I:\10,07\помощники\все 26,06,19 4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038600" cy="2271713"/>
          </a:xfrm>
          <a:prstGeom prst="rect">
            <a:avLst/>
          </a:prstGeom>
          <a:noFill/>
        </p:spPr>
      </p:pic>
      <p:pic>
        <p:nvPicPr>
          <p:cNvPr id="7171" name="Picture 3" descr="I:\10,07\помощники\все 26,06,19 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Аппликация  «Фартук для наших поваров» 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8194" name="Picture 2" descr="I:\10,07\помощники\все 26,06,19 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8600" cy="2271713"/>
          </a:xfrm>
          <a:prstGeom prst="rect">
            <a:avLst/>
          </a:prstGeom>
          <a:noFill/>
        </p:spPr>
      </p:pic>
      <p:pic>
        <p:nvPicPr>
          <p:cNvPr id="8195" name="Picture 3" descr="I:\10,07\помощники\все 26,06,19 4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4038600" cy="227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:  </a:t>
            </a:r>
            <a:r>
              <a:rPr lang="ru-RU" dirty="0"/>
              <a:t>«Фартук для наших поваров» 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9218" name="Picture 2" descr="I:\10,07\помощники\все 26,06,19 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Ручной труд «Подарим няне красивый  веник» </a:t>
            </a:r>
          </a:p>
        </p:txBody>
      </p:sp>
      <p:pic>
        <p:nvPicPr>
          <p:cNvPr id="10242" name="Picture 2" descr="I:\10,07\помощники\все 26,06,19 7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38600" cy="2271713"/>
          </a:xfrm>
          <a:prstGeom prst="rect">
            <a:avLst/>
          </a:prstGeom>
          <a:noFill/>
        </p:spPr>
      </p:pic>
      <p:pic>
        <p:nvPicPr>
          <p:cNvPr id="10243" name="Picture 3" descr="I:\10,07\помощники\P_20190702_090535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Итоговым мероприятием проекта было развлечение «Маленькие помощники»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Обогащать эмоциональный опыт детей. Воспитывать у детей желание оказывать окружающим посильную помощь. Учить детей радовать своих родных и близких добрыми делами и хорошими поступками;</a:t>
            </a:r>
          </a:p>
          <a:p>
            <a:r>
              <a:rPr lang="ru-RU" dirty="0"/>
              <a:t>Учить детей согласовывать свои действия при проведении коллективной инсценировки; стимулировать развитие творческой индивидуальности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10,07\помощники\P_20190627_091921_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1"/>
            <a:ext cx="4038600" cy="3528392"/>
          </a:xfrm>
          <a:prstGeom prst="rect">
            <a:avLst/>
          </a:prstGeom>
          <a:noFill/>
        </p:spPr>
      </p:pic>
      <p:pic>
        <p:nvPicPr>
          <p:cNvPr id="11267" name="Picture 3" descr="I:\10,07\помощники\P_20190627_093905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7325"/>
            <a:ext cx="4038600" cy="329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I:\10,07\помощники\P_20190627_094358_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7"/>
            <a:ext cx="4038600" cy="3226222"/>
          </a:xfrm>
          <a:prstGeom prst="rect">
            <a:avLst/>
          </a:prstGeom>
          <a:noFill/>
        </p:spPr>
      </p:pic>
      <p:pic>
        <p:nvPicPr>
          <p:cNvPr id="12291" name="Picture 3" descr="I:\10,07\помощники\P_20190627_094412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7325"/>
            <a:ext cx="4038600" cy="3005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I:\10,07\помощники\P_20190627_094613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980728"/>
            <a:ext cx="8046156" cy="514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 проекта выполнены в полном объеме.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Дети:</a:t>
            </a:r>
            <a:r>
              <a:rPr lang="ru-RU" b="1" dirty="0"/>
              <a:t>	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Знают  </a:t>
            </a:r>
            <a:r>
              <a:rPr lang="ru-RU" dirty="0"/>
              <a:t>о труде в целом и взрослых и детей.</a:t>
            </a:r>
          </a:p>
          <a:p>
            <a:r>
              <a:rPr lang="ru-RU" dirty="0"/>
              <a:t>- </a:t>
            </a:r>
            <a:r>
              <a:rPr lang="ru-RU" dirty="0" smtClean="0"/>
              <a:t>Развито  трудолюбие </a:t>
            </a:r>
            <a:r>
              <a:rPr lang="ru-RU" dirty="0"/>
              <a:t>и  желания помочь.</a:t>
            </a:r>
          </a:p>
          <a:p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Научились  </a:t>
            </a:r>
            <a:r>
              <a:rPr lang="ru-RU" dirty="0"/>
              <a:t>эмоционально  откликаться на просьбу взрослого о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b="1" dirty="0"/>
              <a:t>Цель проекта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понятие о труде в общем смысле слова:  взрослых, сверстников через наблюдение, через трудовую деятельность, через беседы и игры.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Развить трудолюбие и  желание помочь. </a:t>
            </a:r>
          </a:p>
          <a:p>
            <a:r>
              <a:rPr lang="ru-RU" dirty="0"/>
              <a:t>- Развить познавательные способности. </a:t>
            </a:r>
          </a:p>
          <a:p>
            <a:r>
              <a:rPr lang="ru-RU" dirty="0"/>
              <a:t>- Развить коммуникативные навыки. </a:t>
            </a:r>
          </a:p>
          <a:p>
            <a:r>
              <a:rPr lang="ru-RU" dirty="0"/>
              <a:t>- Научить  детей  узнавать и называть некоторые трудовые действия.</a:t>
            </a:r>
          </a:p>
          <a:p>
            <a:r>
              <a:rPr lang="ru-RU" dirty="0"/>
              <a:t>- Сформировать различные представления об орудиях труда.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 ходе проекта проведены беседы </a:t>
            </a:r>
            <a:r>
              <a:rPr lang="ru-RU" b="0" dirty="0"/>
              <a:t>с детьми о труде младшего </a:t>
            </a:r>
            <a:r>
              <a:rPr lang="ru-RU" b="0" dirty="0" smtClean="0"/>
              <a:t>воспитателя.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Беседа  «Не сиди, сложа руки – так не будет скуки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Экскурсия </a:t>
            </a:r>
            <a:r>
              <a:rPr lang="ru-RU" dirty="0"/>
              <a:t>в прачечную «Труд взрослых – прачка</a:t>
            </a:r>
            <a:r>
              <a:rPr lang="ru-RU" dirty="0" smtClean="0"/>
              <a:t>», где детки  наглядно были проинформированы об этапах стирки, и о не легком труде работника прачки.</a:t>
            </a:r>
          </a:p>
          <a:p>
            <a:r>
              <a:rPr lang="ru-RU" dirty="0" smtClean="0"/>
              <a:t>Во- первых набираем воду из крана .</a:t>
            </a:r>
            <a:endParaRPr lang="ru-RU" dirty="0"/>
          </a:p>
        </p:txBody>
      </p:sp>
      <p:pic>
        <p:nvPicPr>
          <p:cNvPr id="1026" name="Picture 2" descr="I:\10,07\помощники\P_20190627_101722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737" y="273050"/>
            <a:ext cx="3292376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Наливаем  воду в стиральную машину, засыпаем порошок для стирки детского белья, загружаем белье, и включаем стиральную машину.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После отжимаем, </a:t>
            </a:r>
            <a:r>
              <a:rPr lang="ru-RU" dirty="0" err="1" smtClean="0"/>
              <a:t>полоскаем</a:t>
            </a:r>
            <a:r>
              <a:rPr lang="ru-RU" dirty="0" smtClean="0"/>
              <a:t> и вывешиваем  чистое белье </a:t>
            </a:r>
            <a:r>
              <a:rPr lang="ru-RU" dirty="0"/>
              <a:t> </a:t>
            </a:r>
            <a:r>
              <a:rPr lang="ru-RU" dirty="0" smtClean="0"/>
              <a:t>сушиться.</a:t>
            </a:r>
            <a:endParaRPr lang="ru-RU" dirty="0"/>
          </a:p>
        </p:txBody>
      </p:sp>
      <p:pic>
        <p:nvPicPr>
          <p:cNvPr id="2050" name="Picture 2" descr="I:\10,07\помощники\P_20190627_101759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880"/>
            <a:ext cx="4040188" cy="3456384"/>
          </a:xfrm>
          <a:prstGeom prst="rect">
            <a:avLst/>
          </a:prstGeom>
          <a:noFill/>
        </p:spPr>
      </p:pic>
      <p:pic>
        <p:nvPicPr>
          <p:cNvPr id="2051" name="Picture 3" descr="I:\10,07\помощники\P_20190627_101953_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12" y="2174875"/>
            <a:ext cx="2905820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>Формировали эстетические </a:t>
            </a:r>
            <a:r>
              <a:rPr lang="ru-RU" sz="2200" dirty="0"/>
              <a:t>чувства через аккуратное красивое складывание </a:t>
            </a:r>
            <a:br>
              <a:rPr lang="ru-RU" sz="2200" dirty="0"/>
            </a:br>
            <a:r>
              <a:rPr lang="ru-RU" sz="2200" dirty="0"/>
              <a:t>  и расстановку детской литературы на книжной полке.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10,07\помощники\P_20190627_095657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672408" cy="4425355"/>
          </a:xfrm>
          <a:prstGeom prst="rect">
            <a:avLst/>
          </a:prstGeom>
          <a:noFill/>
        </p:spPr>
      </p:pic>
      <p:pic>
        <p:nvPicPr>
          <p:cNvPr id="3075" name="Picture 3" descr="I:\10,07\помощники\P_20190627_095706_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528392" cy="442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Дежурили </a:t>
            </a:r>
            <a:r>
              <a:rPr lang="ru-RU" dirty="0"/>
              <a:t>в столовой зоне группы (помощь няне).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10,07\помощники\все 26,06,19 7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4040188" cy="3225974"/>
          </a:xfrm>
          <a:prstGeom prst="rect">
            <a:avLst/>
          </a:prstGeom>
          <a:noFill/>
        </p:spPr>
      </p:pic>
      <p:pic>
        <p:nvPicPr>
          <p:cNvPr id="4099" name="Picture 3" descr="I:\10,07\помощники\все 26,06,19 7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132856"/>
            <a:ext cx="4041775" cy="315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Помогаем </a:t>
            </a:r>
            <a:r>
              <a:rPr lang="ru-RU" dirty="0" smtClean="0"/>
              <a:t>собирать на участке сухие веточки.</a:t>
            </a:r>
            <a:endParaRPr lang="ru-RU" dirty="0"/>
          </a:p>
        </p:txBody>
      </p:sp>
      <p:pic>
        <p:nvPicPr>
          <p:cNvPr id="5122" name="Picture 2" descr="I:\10,07\помощники\все 26,06,19 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38600" cy="2271713"/>
          </a:xfrm>
          <a:prstGeom prst="rect">
            <a:avLst/>
          </a:prstGeom>
          <a:noFill/>
        </p:spPr>
      </p:pic>
      <p:pic>
        <p:nvPicPr>
          <p:cNvPr id="5123" name="Picture 3" descr="I:\10,07\помощники\все 26,06,19 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Расправляем кроватки перед дневным сном</a:t>
            </a:r>
            <a:endParaRPr lang="ru-RU" dirty="0"/>
          </a:p>
        </p:txBody>
      </p:sp>
      <p:pic>
        <p:nvPicPr>
          <p:cNvPr id="6146" name="Picture 2" descr="I:\10,07\помощники\все 26,06,19 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8600" cy="2271713"/>
          </a:xfrm>
          <a:prstGeom prst="rect">
            <a:avLst/>
          </a:prstGeom>
          <a:noFill/>
        </p:spPr>
      </p:pic>
      <p:pic>
        <p:nvPicPr>
          <p:cNvPr id="6147" name="Picture 3" descr="I:\10,07\помощники\все 26,06,19 7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302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«Маленькие  помощники» отчет  по </vt:lpstr>
      <vt:lpstr>Цель проекта:     </vt:lpstr>
      <vt:lpstr>Задачи проекта:</vt:lpstr>
      <vt:lpstr>В ходе проекта проведены беседы с детьми о труде младшего воспитателя. </vt:lpstr>
      <vt:lpstr>Слайд 5</vt:lpstr>
      <vt:lpstr>Формировали эстетические чувства через аккуратное красивое складывание    и расстановку детской литературы на книжной полке. </vt:lpstr>
      <vt:lpstr>Дежурили в столовой зоне группы (помощь няне).</vt:lpstr>
      <vt:lpstr>Помогаем собирать на участке сухие веточки.</vt:lpstr>
      <vt:lpstr>Расправляем кроватки перед дневным сном</vt:lpstr>
      <vt:lpstr>Чистим огород от лука и чеснока для посадки петрушки и кинзы.</vt:lpstr>
      <vt:lpstr>Аппликация  «Фартук для наших поваров» .</vt:lpstr>
      <vt:lpstr>Выставка :  «Фартук для наших поваров» .</vt:lpstr>
      <vt:lpstr>Ручной труд «Подарим няне красивый  веник» </vt:lpstr>
      <vt:lpstr>Итоговым мероприятием проекта было развлечение «Маленькие помощники»</vt:lpstr>
      <vt:lpstr>Слайд 15</vt:lpstr>
      <vt:lpstr>Слайд 16</vt:lpstr>
      <vt:lpstr>Слайд 17</vt:lpstr>
      <vt:lpstr>Цели и задачи проекта выполнены в полном объеме.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«Маленькие  помощники»</dc:title>
  <dc:creator>Валера</dc:creator>
  <cp:lastModifiedBy>Валера</cp:lastModifiedBy>
  <cp:revision>9</cp:revision>
  <dcterms:created xsi:type="dcterms:W3CDTF">2019-07-10T17:36:32Z</dcterms:created>
  <dcterms:modified xsi:type="dcterms:W3CDTF">2019-07-17T10:09:44Z</dcterms:modified>
</cp:coreProperties>
</file>