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01208"/>
            <a:ext cx="7772400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«Красная книга»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62473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74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9382" y="587291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Фиалка </a:t>
            </a:r>
            <a:r>
              <a:rPr lang="ru-RU" sz="3200" dirty="0"/>
              <a:t>надрезанная.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81765"/>
            <a:ext cx="7560840" cy="563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87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3894"/>
            <a:ext cx="7704856" cy="551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5733256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Жёлтая кувшинка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37933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4774"/>
            <a:ext cx="7560840" cy="551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877272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Лилия </a:t>
            </a:r>
            <a:r>
              <a:rPr lang="ru-RU" sz="3200" dirty="0" err="1"/>
              <a:t>саранка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2974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286"/>
            <a:ext cx="7416824" cy="552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80526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Колокольчик доломитовый</a:t>
            </a:r>
          </a:p>
        </p:txBody>
      </p:sp>
    </p:spTree>
    <p:extLst>
      <p:ext uri="{BB962C8B-B14F-4D97-AF65-F5344CB8AC3E}">
        <p14:creationId xmlns:p14="http://schemas.microsoft.com/office/powerpoint/2010/main" xmlns="" val="33335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592"/>
            <a:ext cx="7560840" cy="541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66124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/>
              <a:t>Пальчатокоренник</a:t>
            </a:r>
            <a:r>
              <a:rPr lang="ru-RU" sz="3200" dirty="0"/>
              <a:t> пятнистый</a:t>
            </a:r>
          </a:p>
        </p:txBody>
      </p:sp>
    </p:spTree>
    <p:extLst>
      <p:ext uri="{BB962C8B-B14F-4D97-AF65-F5344CB8AC3E}">
        <p14:creationId xmlns:p14="http://schemas.microsoft.com/office/powerpoint/2010/main" xmlns="" val="40231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625"/>
            <a:ext cx="7776864" cy="567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949280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Ирис жёлтый </a:t>
            </a:r>
          </a:p>
        </p:txBody>
      </p:sp>
    </p:spTree>
    <p:extLst>
      <p:ext uri="{BB962C8B-B14F-4D97-AF65-F5344CB8AC3E}">
        <p14:creationId xmlns:p14="http://schemas.microsoft.com/office/powerpoint/2010/main" xmlns="" val="38510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670"/>
            <a:ext cx="7920880" cy="563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015193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Пион тонколистный</a:t>
            </a:r>
          </a:p>
        </p:txBody>
      </p:sp>
    </p:spTree>
    <p:extLst>
      <p:ext uri="{BB962C8B-B14F-4D97-AF65-F5344CB8AC3E}">
        <p14:creationId xmlns:p14="http://schemas.microsoft.com/office/powerpoint/2010/main" xmlns="" val="14959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19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«Красная книга»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«Красная книга»</dc:title>
  <dc:creator>Администратор</dc:creator>
  <cp:lastModifiedBy>Валера</cp:lastModifiedBy>
  <cp:revision>4</cp:revision>
  <dcterms:created xsi:type="dcterms:W3CDTF">2018-05-18T10:04:45Z</dcterms:created>
  <dcterms:modified xsi:type="dcterms:W3CDTF">2019-09-02T18:38:17Z</dcterms:modified>
</cp:coreProperties>
</file>