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8" r:id="rId6"/>
    <p:sldId id="260" r:id="rId7"/>
    <p:sldId id="269" r:id="rId8"/>
    <p:sldId id="270" r:id="rId9"/>
    <p:sldId id="261" r:id="rId10"/>
    <p:sldId id="262" r:id="rId11"/>
    <p:sldId id="271" r:id="rId12"/>
    <p:sldId id="263" r:id="rId13"/>
    <p:sldId id="264" r:id="rId14"/>
    <p:sldId id="265" r:id="rId15"/>
    <p:sldId id="272" r:id="rId16"/>
    <p:sldId id="266" r:id="rId17"/>
    <p:sldId id="267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894051-3927-42EE-B508-E89A4E907413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826FE-0858-4353-A36D-2E0FA55844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7176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26FE-0858-4353-A36D-2E0FA558447B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17102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539552" y="548680"/>
            <a:ext cx="7416824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/>
              <a:t>Мастер-класс для педагогов дошкольного образования «Природа — главное средство экологического воспитания дошкольников»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40696589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1500"/>
            <a:ext cx="9144000" cy="5715000"/>
          </a:xfrm>
          <a:prstGeom prst="rect">
            <a:avLst/>
          </a:prstGeom>
        </p:spPr>
      </p:pic>
      <p:sp>
        <p:nvSpPr>
          <p:cNvPr id="4" name="Овал 3"/>
          <p:cNvSpPr/>
          <p:nvPr/>
        </p:nvSpPr>
        <p:spPr>
          <a:xfrm>
            <a:off x="1893672" y="3006615"/>
            <a:ext cx="3888432" cy="19225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i="1" dirty="0"/>
              <a:t>«Рассуждай-ка»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6942571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293096"/>
            <a:ext cx="8640960" cy="1296144"/>
          </a:xfrm>
        </p:spPr>
        <p:txBody>
          <a:bodyPr>
            <a:normAutofit/>
          </a:bodyPr>
          <a:lstStyle/>
          <a:p>
            <a:r>
              <a:rPr lang="ru-RU" dirty="0"/>
              <a:t>Акулы</a:t>
            </a:r>
            <a:r>
              <a:rPr lang="ru-RU" b="0" dirty="0"/>
              <a:t> – известные хищники морских водоемов. Видовое многообразие древнейших рыб представлено необычайно широко: мелкие представители достигают 20 см, а крупные – 20 м в длину.</a:t>
            </a:r>
            <a:endParaRPr lang="ru-RU" dirty="0"/>
          </a:p>
        </p:txBody>
      </p:sp>
      <p:pic>
        <p:nvPicPr>
          <p:cNvPr id="5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17" b="2817"/>
          <a:stretch>
            <a:fillRect/>
          </a:stretch>
        </p:blipFill>
        <p:spPr>
          <a:xfrm>
            <a:off x="899592" y="612774"/>
            <a:ext cx="7416823" cy="3824337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35696" y="5661248"/>
            <a:ext cx="5486400" cy="804862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Кто всю жизнь проводит в движении?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39525069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Овал 2"/>
          <p:cNvSpPr/>
          <p:nvPr/>
        </p:nvSpPr>
        <p:spPr>
          <a:xfrm>
            <a:off x="1879639" y="1268760"/>
            <a:ext cx="4464496" cy="23545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i="1" dirty="0"/>
              <a:t>«Отвечай-ка»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7322611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Овал 2"/>
          <p:cNvSpPr/>
          <p:nvPr/>
        </p:nvSpPr>
        <p:spPr>
          <a:xfrm>
            <a:off x="1835696" y="1988840"/>
            <a:ext cx="4824536" cy="19225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i="1" dirty="0"/>
              <a:t>«Играй-ка»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649177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832" y="1279"/>
            <a:ext cx="9144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115616" y="1628800"/>
            <a:ext cx="6552728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/>
              <a:t>Японская пословица гласит:</a:t>
            </a:r>
            <a:br>
              <a:rPr lang="ru-RU" sz="3600" b="1" dirty="0"/>
            </a:br>
            <a:r>
              <a:rPr lang="ru-RU" sz="3600" b="1" dirty="0"/>
              <a:t>Расскажи мне – я услышу,</a:t>
            </a:r>
            <a:br>
              <a:rPr lang="ru-RU" sz="3600" b="1" dirty="0"/>
            </a:br>
            <a:r>
              <a:rPr lang="ru-RU" sz="3600" b="1" dirty="0"/>
              <a:t>Покажи мне – я запомню,</a:t>
            </a:r>
            <a:br>
              <a:rPr lang="ru-RU" sz="3600" b="1" dirty="0"/>
            </a:br>
            <a:r>
              <a:rPr lang="ru-RU" sz="3600" b="1" dirty="0"/>
              <a:t>Дай мне сделать самому – и я пойму.</a:t>
            </a:r>
            <a:r>
              <a:rPr lang="ru-RU" sz="2800" b="1" dirty="0"/>
              <a:t/>
            </a:r>
            <a:br>
              <a:rPr lang="ru-RU" sz="2800" b="1" dirty="0"/>
            </a:b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35423532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Проводили опыты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843881"/>
            <a:ext cx="4038600" cy="4038600"/>
          </a:xfrm>
        </p:spPr>
      </p:pic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843881"/>
            <a:ext cx="4038600" cy="4038600"/>
          </a:xfrm>
        </p:spPr>
      </p:pic>
    </p:spTree>
    <p:extLst>
      <p:ext uri="{BB962C8B-B14F-4D97-AF65-F5344CB8AC3E}">
        <p14:creationId xmlns:p14="http://schemas.microsoft.com/office/powerpoint/2010/main" val="10737463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331640" y="2060849"/>
            <a:ext cx="655272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/>
              <a:t>Ведь спасая родную природу, ты душу свою спасаешь, в сердцах благодарных потомков бессмертие обретаешь.</a:t>
            </a:r>
          </a:p>
        </p:txBody>
      </p:sp>
    </p:spTree>
    <p:extLst>
      <p:ext uri="{BB962C8B-B14F-4D97-AF65-F5344CB8AC3E}">
        <p14:creationId xmlns:p14="http://schemas.microsoft.com/office/powerpoint/2010/main" val="17610343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548922" y="1600200"/>
            <a:ext cx="8046156" cy="4525963"/>
          </a:xfrm>
        </p:spPr>
      </p:pic>
    </p:spTree>
    <p:extLst>
      <p:ext uri="{BB962C8B-B14F-4D97-AF65-F5344CB8AC3E}">
        <p14:creationId xmlns:p14="http://schemas.microsoft.com/office/powerpoint/2010/main" val="2544288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539552" y="1997839"/>
            <a:ext cx="806489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u="sng" dirty="0"/>
              <a:t>Цель</a:t>
            </a:r>
            <a:r>
              <a:rPr lang="ru-RU" sz="2400" dirty="0"/>
              <a:t>: развитие творческого потенциала </a:t>
            </a:r>
            <a:r>
              <a:rPr lang="ru-RU" sz="2400" b="1" dirty="0"/>
              <a:t>педагогов</a:t>
            </a:r>
            <a:r>
              <a:rPr lang="ru-RU" sz="2400" dirty="0"/>
              <a:t>, их компетентности в сфере </a:t>
            </a:r>
            <a:r>
              <a:rPr lang="ru-RU" sz="2400" b="1" dirty="0"/>
              <a:t>экологии</a:t>
            </a:r>
            <a:r>
              <a:rPr lang="ru-RU" sz="2400" dirty="0"/>
              <a:t>; повышение профессионального </a:t>
            </a:r>
            <a:r>
              <a:rPr lang="ru-RU" sz="2400" b="1" dirty="0"/>
              <a:t>мастерства педагогов</a:t>
            </a:r>
            <a:r>
              <a:rPr lang="ru-RU" sz="2400" dirty="0"/>
              <a:t>.</a:t>
            </a:r>
          </a:p>
          <a:p>
            <a:r>
              <a:rPr lang="ru-RU" sz="2400" u="sng" dirty="0"/>
              <a:t>Задачи</a:t>
            </a:r>
            <a:r>
              <a:rPr lang="ru-RU" sz="2400" dirty="0"/>
              <a:t>:</a:t>
            </a:r>
          </a:p>
          <a:p>
            <a:r>
              <a:rPr lang="ru-RU" sz="2400" dirty="0"/>
              <a:t>1. Активизировать мыслительно-поисковую деятельность </a:t>
            </a:r>
            <a:r>
              <a:rPr lang="ru-RU" sz="2400" b="1" dirty="0"/>
              <a:t>воспитателей</a:t>
            </a:r>
            <a:r>
              <a:rPr lang="ru-RU" sz="2400" dirty="0"/>
              <a:t>;</a:t>
            </a:r>
          </a:p>
          <a:p>
            <a:r>
              <a:rPr lang="ru-RU" sz="2400" dirty="0"/>
              <a:t>2. Умение использовать полученные знания по </a:t>
            </a:r>
            <a:r>
              <a:rPr lang="ru-RU" sz="2400" b="1" dirty="0"/>
              <a:t>природе</a:t>
            </a:r>
            <a:r>
              <a:rPr lang="ru-RU" sz="2400" dirty="0"/>
              <a:t> в разных видах деятельности;</a:t>
            </a:r>
          </a:p>
          <a:p>
            <a:r>
              <a:rPr lang="ru-RU" sz="2400" dirty="0"/>
              <a:t>3. </a:t>
            </a:r>
            <a:r>
              <a:rPr lang="ru-RU" sz="2400" b="1" dirty="0"/>
              <a:t>Воспитывать любовь к природе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24362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Девичьи посиделки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484784"/>
            <a:ext cx="6869885" cy="4525963"/>
          </a:xfrm>
        </p:spPr>
      </p:pic>
    </p:spTree>
    <p:extLst>
      <p:ext uri="{BB962C8B-B14F-4D97-AF65-F5344CB8AC3E}">
        <p14:creationId xmlns:p14="http://schemas.microsoft.com/office/powerpoint/2010/main" val="2502208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Овал 2"/>
          <p:cNvSpPr/>
          <p:nvPr/>
        </p:nvSpPr>
        <p:spPr>
          <a:xfrm rot="11082393" flipV="1">
            <a:off x="1198293" y="1224811"/>
            <a:ext cx="4167601" cy="27363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i="1" dirty="0"/>
              <a:t>«Познай-ка»</a:t>
            </a:r>
            <a:r>
              <a:rPr lang="ru-RU" sz="3600" dirty="0"/>
              <a:t>.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73538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84809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Овал 2"/>
          <p:cNvSpPr/>
          <p:nvPr/>
        </p:nvSpPr>
        <p:spPr>
          <a:xfrm>
            <a:off x="1547664" y="1700808"/>
            <a:ext cx="3888432" cy="21602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i="1" dirty="0"/>
              <a:t>«Читай-ка»</a:t>
            </a:r>
            <a:r>
              <a:rPr lang="ru-RU" sz="3600" dirty="0"/>
              <a:t>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5807188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34519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66139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97" y="0"/>
            <a:ext cx="9144000" cy="6858000"/>
          </a:xfrm>
          <a:prstGeom prst="rect">
            <a:avLst/>
          </a:prstGeom>
        </p:spPr>
      </p:pic>
      <p:sp>
        <p:nvSpPr>
          <p:cNvPr id="3" name="Овал 2"/>
          <p:cNvSpPr/>
          <p:nvPr/>
        </p:nvSpPr>
        <p:spPr>
          <a:xfrm>
            <a:off x="2193179" y="2996952"/>
            <a:ext cx="4176464" cy="17784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i="1" dirty="0"/>
              <a:t>«</a:t>
            </a:r>
            <a:r>
              <a:rPr lang="ru-RU" sz="4000" i="1" dirty="0" smtClean="0"/>
              <a:t>Знай-ка»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83891649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53</Words>
  <Application>Microsoft Office PowerPoint</Application>
  <PresentationFormat>Экран (4:3)</PresentationFormat>
  <Paragraphs>20</Paragraphs>
  <Slides>17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Презентация PowerPoint</vt:lpstr>
      <vt:lpstr>Презентация PowerPoint</vt:lpstr>
      <vt:lpstr>Девичьи посиделки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Акулы – известные хищники морских водоемов. Видовое многообразие древнейших рыб представлено необычайно широко: мелкие представители достигают 20 см, а крупные – 20 м в длину.</vt:lpstr>
      <vt:lpstr>Презентация PowerPoint</vt:lpstr>
      <vt:lpstr>Презентация PowerPoint</vt:lpstr>
      <vt:lpstr>Презентация PowerPoint</vt:lpstr>
      <vt:lpstr>Проводили опыты</vt:lpstr>
      <vt:lpstr>Презентация PowerPoint</vt:lpstr>
      <vt:lpstr>Спасибо за внимание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ОКСАНА</dc:creator>
  <cp:lastModifiedBy>Юля</cp:lastModifiedBy>
  <cp:revision>8</cp:revision>
  <dcterms:created xsi:type="dcterms:W3CDTF">2021-03-29T16:59:06Z</dcterms:created>
  <dcterms:modified xsi:type="dcterms:W3CDTF">2021-03-29T18:31:03Z</dcterms:modified>
</cp:coreProperties>
</file>