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69" r:id="rId11"/>
    <p:sldId id="263" r:id="rId12"/>
    <p:sldId id="264" r:id="rId13"/>
    <p:sldId id="270" r:id="rId14"/>
    <p:sldId id="271" r:id="rId15"/>
    <p:sldId id="262" r:id="rId16"/>
    <p:sldId id="272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2E09-6C0D-4022-BCDA-6D23651FA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DB25-C41F-4820-9FE8-3C6E81A52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4B24-A1D6-410B-AAD7-58E66472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6461-E5FB-4903-9932-6B31ADC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19C7-1798-4648-ADE2-65AF32A5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0613-F811-4046-9294-6824910D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EBB-D281-4BE7-925D-9F299849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1E1D-DBB7-4EFF-AB75-B82D098C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2E6-725C-4D5A-A92F-6140EB2D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5B2-FFD1-41C7-BFF9-10A2AC8A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9135-E287-49EB-99C2-20C1F9A9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053E66-BF10-4C8C-A10D-2C93D5A38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</a:rPr>
              <a:t>Домашние опасности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47800" y="3733800"/>
            <a:ext cx="6400800" cy="1752600"/>
          </a:xfrm>
        </p:spPr>
        <p:txBody>
          <a:bodyPr/>
          <a:lstStyle/>
          <a:p>
            <a:pPr eaLnBrk="1" hangingPunct="1"/>
            <a:endParaRPr lang="ru-RU" i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Ты, малыш, запомнить должен:</a:t>
            </a:r>
          </a:p>
          <a:p>
            <a:r>
              <a:rPr lang="ru-RU" sz="2000" b="1"/>
              <a:t>Будь с розеткой осторожен!</a:t>
            </a:r>
          </a:p>
          <a:p>
            <a:r>
              <a:rPr lang="ru-RU" sz="2000" b="1"/>
              <a:t>С ней не должен ты играть,</a:t>
            </a:r>
          </a:p>
          <a:p>
            <a:endParaRPr lang="ru-RU" sz="2000" b="1"/>
          </a:p>
          <a:p>
            <a:r>
              <a:rPr lang="ru-RU" sz="2000" b="1"/>
              <a:t>Шпильку, гвоздь туда совать -</a:t>
            </a:r>
          </a:p>
          <a:p>
            <a:r>
              <a:rPr lang="ru-RU" sz="2000" b="1"/>
              <a:t>Дело кончится бедой:</a:t>
            </a:r>
          </a:p>
          <a:p>
            <a:r>
              <a:rPr lang="ru-RU" sz="2000" b="1"/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latin typeface="Comic Sans MS" pitchFamily="66" charset="0"/>
            </a:endParaRPr>
          </a:p>
          <a:p>
            <a:pPr algn="ctr"/>
            <a:r>
              <a:rPr lang="ru-RU" sz="3200"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84813"/>
            <a:ext cx="8229600" cy="111283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4" descr=";k;k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Захочешь форточку открыть</a:t>
            </a:r>
          </a:p>
          <a:p>
            <a:r>
              <a:rPr lang="ru-RU" sz="2000" b="1"/>
              <a:t> -Старайся осторожней быть: </a:t>
            </a:r>
          </a:p>
          <a:p>
            <a:r>
              <a:rPr lang="ru-RU" sz="2000" b="1"/>
              <a:t>На подоконник не вставай И на стекло не нажимай;</a:t>
            </a:r>
          </a:p>
          <a:p>
            <a:r>
              <a:rPr lang="ru-RU" sz="2000" b="1"/>
              <a:t>А вдруг не выдержит оно?</a:t>
            </a:r>
          </a:p>
          <a:p>
            <a:r>
              <a:rPr lang="ru-RU" sz="2000" b="1"/>
              <a:t>И расколется окно -</a:t>
            </a:r>
          </a:p>
          <a:p>
            <a:r>
              <a:rPr lang="ru-RU" sz="2000" b="1"/>
              <a:t>Ты свалиться можешь вниз.</a:t>
            </a:r>
          </a:p>
          <a:p>
            <a:r>
              <a:rPr lang="ru-RU" sz="2000" b="1"/>
              <a:t>Зачем тебе такой сюрприз?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балконе - так и знай!</a:t>
            </a:r>
          </a:p>
          <a:p>
            <a:r>
              <a:rPr lang="ru-RU" b="1"/>
              <a:t> -Ты на стулья не вставай, </a:t>
            </a:r>
          </a:p>
          <a:p>
            <a:r>
              <a:rPr lang="ru-RU" b="1"/>
              <a:t>На перила не взбирайся, </a:t>
            </a:r>
          </a:p>
          <a:p>
            <a:r>
              <a:rPr lang="ru-RU" b="1"/>
              <a:t>Низко не перегибайся </a:t>
            </a:r>
          </a:p>
          <a:p>
            <a:r>
              <a:rPr lang="ru-RU" b="1"/>
              <a:t>-Это может быть опасно: </a:t>
            </a:r>
          </a:p>
          <a:p>
            <a:r>
              <a:rPr lang="ru-RU" b="1"/>
              <a:t>Падать сверху так ужасно!!!</a:t>
            </a:r>
          </a:p>
          <a:p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Друг, по перилам </a:t>
            </a:r>
          </a:p>
          <a:p>
            <a:pPr algn="ctr"/>
            <a:r>
              <a:rPr lang="ru-RU" sz="2000" b="1"/>
              <a:t>опасно кататься!</a:t>
            </a:r>
          </a:p>
          <a:p>
            <a:pPr algn="ctr"/>
            <a:r>
              <a:rPr lang="ru-RU" sz="2000" b="1"/>
              <a:t> Можешь качнуться –</a:t>
            </a:r>
          </a:p>
          <a:p>
            <a:pPr algn="ctr"/>
            <a:r>
              <a:rPr lang="ru-RU" sz="2000" b="1"/>
              <a:t> и не удержаться, </a:t>
            </a:r>
          </a:p>
          <a:p>
            <a:pPr algn="ctr"/>
            <a:r>
              <a:rPr lang="ru-RU" sz="2000" b="1"/>
              <a:t>Или штанами за болт зацепиться... </a:t>
            </a:r>
          </a:p>
          <a:p>
            <a:pPr algn="ctr"/>
            <a:r>
              <a:rPr lang="ru-RU" sz="2000" b="1"/>
              <a:t>Больно спиной </a:t>
            </a:r>
          </a:p>
          <a:p>
            <a:pPr algn="ctr"/>
            <a:r>
              <a:rPr lang="ru-RU" sz="2000" b="1"/>
              <a:t>на ступеньки свалиться!</a:t>
            </a:r>
          </a:p>
          <a:p>
            <a:pPr algn="ctr"/>
            <a:endParaRPr lang="ru-RU" sz="2000" b="1"/>
          </a:p>
          <a:p>
            <a:pPr algn="ctr"/>
            <a:r>
              <a:rPr lang="ru-RU" sz="2000" b="1"/>
              <a:t>Или сорвешься в пролет </a:t>
            </a:r>
          </a:p>
          <a:p>
            <a:pPr algn="ctr"/>
            <a:r>
              <a:rPr lang="ru-RU" sz="2000" b="1"/>
              <a:t>- что тогда?</a:t>
            </a:r>
          </a:p>
          <a:p>
            <a:pPr algn="ctr"/>
            <a:r>
              <a:rPr lang="ru-RU" sz="2000" b="1"/>
              <a:t>Это уже пострашнее беда!</a:t>
            </a:r>
          </a:p>
          <a:p>
            <a:pPr algn="ctr"/>
            <a:r>
              <a:rPr lang="ru-RU" sz="2000" b="1"/>
              <a:t>Так что собой не рискуй,</a:t>
            </a:r>
          </a:p>
          <a:p>
            <a:pPr algn="ctr"/>
            <a:r>
              <a:rPr lang="ru-RU" sz="2000" b="1"/>
              <a:t> не катайся,</a:t>
            </a:r>
          </a:p>
          <a:p>
            <a:pPr algn="ctr"/>
            <a:r>
              <a:rPr lang="ru-RU" sz="2000" b="1"/>
              <a:t>А по ступенькам спокойно спускайся!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и режущие предметы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005263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пятая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Не играйте острыми</a:t>
            </a:r>
          </a:p>
          <a:p>
            <a:pPr algn="ctr"/>
            <a:r>
              <a:rPr lang="ru-RU" sz="2000" b="1"/>
              <a:t>Вилками, ножами.</a:t>
            </a:r>
          </a:p>
          <a:p>
            <a:pPr algn="ctr"/>
            <a:r>
              <a:rPr lang="ru-RU" sz="2000" b="1"/>
              <a:t>Ведь такой «игрушкой» просто</a:t>
            </a:r>
          </a:p>
          <a:p>
            <a:pPr algn="ctr"/>
            <a:r>
              <a:rPr lang="ru-RU" sz="2000" b="1"/>
              <a:t>Что-нибудь поранить.</a:t>
            </a:r>
          </a:p>
          <a:p>
            <a:pPr algn="ctr"/>
            <a:r>
              <a:rPr lang="ru-RU" sz="2000" b="1"/>
              <a:t>Будет больно, будет грустно,</a:t>
            </a:r>
          </a:p>
          <a:p>
            <a:pPr algn="ctr"/>
            <a:r>
              <a:rPr lang="ru-RU" sz="2000" b="1"/>
              <a:t>Мама наругает...</a:t>
            </a:r>
          </a:p>
          <a:p>
            <a:pPr algn="ctr"/>
            <a:r>
              <a:rPr lang="ru-RU" sz="2000" b="1"/>
              <a:t>Неужели вам игрушек</a:t>
            </a:r>
          </a:p>
          <a:p>
            <a:pPr algn="ctr"/>
            <a:r>
              <a:rPr lang="ru-RU" sz="2000" b="1"/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Сынок хотел, как папа, стать</a:t>
            </a:r>
          </a:p>
          <a:p>
            <a:r>
              <a:rPr lang="ru-RU" sz="2000" b="1"/>
              <a:t>И начал гвоздик забивать;</a:t>
            </a:r>
          </a:p>
          <a:p>
            <a:r>
              <a:rPr lang="ru-RU" sz="2000" b="1"/>
              <a:t>Попал по пальцу молотком -</a:t>
            </a:r>
          </a:p>
          <a:p>
            <a:r>
              <a:rPr lang="ru-RU" sz="2000" b="1"/>
              <a:t>На рёв сбежался целый дом...</a:t>
            </a:r>
          </a:p>
          <a:p>
            <a:r>
              <a:rPr lang="ru-RU" sz="2000" b="1"/>
              <a:t>Малыш, запомни наш совет: </a:t>
            </a:r>
          </a:p>
          <a:p>
            <a:r>
              <a:rPr lang="ru-RU" sz="2000" b="1"/>
              <a:t>С тобой чтоб не случилось бед, </a:t>
            </a:r>
          </a:p>
          <a:p>
            <a:r>
              <a:rPr lang="ru-RU" sz="2000" b="1"/>
              <a:t>Еще немного подожди: </a:t>
            </a:r>
          </a:p>
          <a:p>
            <a:r>
              <a:rPr lang="ru-RU" sz="2000" b="1"/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9459" name="Picture 4" descr="Копия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5627688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Если не больны вы,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85800"/>
            <a:ext cx="18716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БЫТОВАЯ ХИМИЯ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561013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292600"/>
            <a:ext cx="9159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25975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38200" y="624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Много тюбиков и баночек</a:t>
            </a:r>
          </a:p>
          <a:p>
            <a:pPr algn="ctr"/>
            <a:r>
              <a:rPr lang="ru-RU" sz="2000"/>
              <a:t>Есть в шкафах у наших мамочек.</a:t>
            </a:r>
          </a:p>
          <a:p>
            <a:pPr algn="ctr"/>
            <a:r>
              <a:rPr lang="ru-RU" sz="2000"/>
              <a:t>В них хранятся средства разные,</a:t>
            </a:r>
          </a:p>
          <a:p>
            <a:pPr algn="ctr"/>
            <a:r>
              <a:rPr lang="ru-RU" sz="2000"/>
              <a:t>К сожалению, опасные...</a:t>
            </a:r>
          </a:p>
          <a:p>
            <a:pPr algn="ctr"/>
            <a:r>
              <a:rPr lang="ru-RU" sz="2000"/>
              <a:t>Кремы, пасты и таблеточки </a:t>
            </a:r>
          </a:p>
          <a:p>
            <a:pPr algn="ctr"/>
            <a:r>
              <a:rPr lang="ru-RU" sz="2000"/>
              <a:t>Не берите в руки, деточки: </a:t>
            </a:r>
          </a:p>
          <a:p>
            <a:pPr algn="ctr"/>
            <a:r>
              <a:rPr lang="ru-RU" sz="2000"/>
              <a:t>Эта бытовая химия</a:t>
            </a:r>
          </a:p>
          <a:p>
            <a:pPr algn="ctr"/>
            <a:r>
              <a:rPr lang="ru-RU" sz="2000"/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Пилюли и таблетки</a:t>
            </a:r>
          </a:p>
          <a:p>
            <a:pPr algn="ctr"/>
            <a:r>
              <a:rPr lang="ru-RU" sz="2000" b="1"/>
              <a:t>Нельзя тайком глотать!</a:t>
            </a:r>
          </a:p>
          <a:p>
            <a:pPr algn="ctr"/>
            <a:r>
              <a:rPr lang="ru-RU" sz="2000" b="1"/>
              <a:t>Об этом наши детки</a:t>
            </a:r>
          </a:p>
          <a:p>
            <a:pPr algn="ctr"/>
            <a:r>
              <a:rPr lang="ru-RU" sz="2000" b="1"/>
              <a:t>Обязаны узнать.</a:t>
            </a:r>
          </a:p>
          <a:p>
            <a:pPr algn="ctr"/>
            <a:r>
              <a:rPr lang="ru-RU" sz="2000" b="1"/>
              <a:t>Вот если заболеете, </a:t>
            </a:r>
          </a:p>
          <a:p>
            <a:pPr algn="ctr"/>
            <a:r>
              <a:rPr lang="ru-RU" sz="2000" b="1"/>
              <a:t>Врача вам позовут, </a:t>
            </a:r>
          </a:p>
          <a:p>
            <a:pPr algn="ctr"/>
            <a:r>
              <a:rPr lang="ru-RU" sz="2000" b="1"/>
              <a:t>То взрослые таблетку </a:t>
            </a:r>
          </a:p>
          <a:p>
            <a:pPr algn="ctr"/>
            <a:r>
              <a:rPr lang="ru-RU" sz="2000" b="1"/>
              <a:t>Вам сами принесут.</a:t>
            </a:r>
          </a:p>
          <a:p>
            <a:pPr algn="ctr"/>
            <a:r>
              <a:rPr lang="ru-RU" sz="2000" b="1"/>
              <a:t>Но если не больны вы,</a:t>
            </a:r>
          </a:p>
          <a:p>
            <a:pPr algn="ctr"/>
            <a:r>
              <a:rPr lang="ru-RU" sz="2000" b="1"/>
              <a:t>Таблетки есть нельзя:</a:t>
            </a:r>
          </a:p>
          <a:p>
            <a:pPr algn="ctr"/>
            <a:r>
              <a:rPr lang="ru-RU" sz="2000" b="1"/>
              <a:t>Глотать их без причины</a:t>
            </a:r>
          </a:p>
          <a:p>
            <a:pPr algn="ctr"/>
            <a:r>
              <a:rPr lang="ru-RU" sz="2000" b="1"/>
              <a:t>Опасно вам, друзья.</a:t>
            </a:r>
          </a:p>
          <a:p>
            <a:pPr algn="ctr"/>
            <a:r>
              <a:rPr lang="ru-RU" sz="2000" b="1"/>
              <a:t>Ведь отравиться можно: </a:t>
            </a:r>
          </a:p>
          <a:p>
            <a:pPr algn="ctr"/>
            <a:r>
              <a:rPr lang="ru-RU" sz="2000" b="1"/>
              <a:t>В таких таблетках - вред!!! </a:t>
            </a:r>
          </a:p>
          <a:p>
            <a:pPr algn="ctr"/>
            <a:r>
              <a:rPr lang="ru-RU" sz="2000" b="1"/>
              <a:t>Так будьте осторожны –</a:t>
            </a:r>
          </a:p>
          <a:p>
            <a:pPr algn="ctr"/>
            <a:r>
              <a:rPr lang="ru-RU" sz="2000" b="1"/>
              <a:t>Живите много лет!!!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5943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включай свет и электроприборы.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зажигай спички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1770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209800" y="2895600"/>
            <a:ext cx="6553200" cy="3962400"/>
            <a:chOff x="839" y="1071"/>
            <a:chExt cx="4655" cy="2923"/>
          </a:xfrm>
        </p:grpSpPr>
        <p:sp>
          <p:nvSpPr>
            <p:cNvPr id="7182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28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28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7184" name="Picture 23" descr="4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0400" y="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1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Если ты газ зажигать не умеешь, </a:t>
            </a:r>
          </a:p>
          <a:p>
            <a:pPr algn="ctr"/>
            <a:r>
              <a:rPr lang="ru-RU" sz="2000" b="1"/>
              <a:t>Не подходи, иль потом пожалеешь... </a:t>
            </a:r>
          </a:p>
          <a:p>
            <a:pPr algn="ctr"/>
            <a:r>
              <a:rPr lang="ru-RU" sz="2000" b="1"/>
              <a:t>Очень опасно к плите приближаться: </a:t>
            </a:r>
          </a:p>
          <a:p>
            <a:pPr algn="ctr"/>
            <a:r>
              <a:rPr lang="ru-RU" sz="2000" b="1"/>
              <a:t>Может она загореться, взорваться... </a:t>
            </a:r>
          </a:p>
          <a:p>
            <a:pPr algn="ctr"/>
            <a:r>
              <a:rPr lang="ru-RU" sz="2000" b="1"/>
              <a:t>Мама сама всё согреет и сварит,</a:t>
            </a:r>
          </a:p>
          <a:p>
            <a:pPr algn="ctr"/>
            <a:r>
              <a:rPr lang="ru-RU" sz="2000" b="1"/>
              <a:t> Суп приготовит и чайник поставит. </a:t>
            </a:r>
          </a:p>
          <a:p>
            <a:pPr algn="ctr"/>
            <a:r>
              <a:rPr lang="ru-RU" sz="2000" b="1"/>
              <a:t>Ты же, малыш, не спеши: </a:t>
            </a:r>
          </a:p>
          <a:p>
            <a:pPr algn="ctr"/>
            <a:r>
              <a:rPr lang="ru-RU" sz="2000" b="1"/>
              <a:t>подрастешь –</a:t>
            </a:r>
          </a:p>
          <a:p>
            <a:pPr algn="ctr"/>
            <a:r>
              <a:rPr lang="ru-RU" sz="2000" b="1"/>
              <a:t>Спичкой конфорку ты сам подожжешь!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1" name="Picture 4" descr="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7" descr="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2" descr="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третья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867400"/>
            <a:ext cx="8229600" cy="823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81470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44</TotalTime>
  <Words>578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Облака</vt:lpstr>
      <vt:lpstr>Домашние опасности</vt:lpstr>
      <vt:lpstr>           Опасность первая.</vt:lpstr>
      <vt:lpstr>Слайд 3</vt:lpstr>
      <vt:lpstr>Слайд 4</vt:lpstr>
      <vt:lpstr>Опасность вторая.</vt:lpstr>
      <vt:lpstr>Если ты почувствовал  запах газа.</vt:lpstr>
      <vt:lpstr>Слайд 7</vt:lpstr>
      <vt:lpstr>Слайд 8</vt:lpstr>
      <vt:lpstr>Помни!</vt:lpstr>
      <vt:lpstr>Слайд 10</vt:lpstr>
      <vt:lpstr>Опасность четвёртая.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Домашние опасности.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Валера</cp:lastModifiedBy>
  <cp:revision>5</cp:revision>
  <cp:lastPrinted>1601-01-01T00:00:00Z</cp:lastPrinted>
  <dcterms:created xsi:type="dcterms:W3CDTF">1601-01-01T00:00:00Z</dcterms:created>
  <dcterms:modified xsi:type="dcterms:W3CDTF">2019-01-13T14:30:32Z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