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56" r:id="rId2"/>
    <p:sldId id="279" r:id="rId3"/>
    <p:sldId id="287" r:id="rId4"/>
    <p:sldId id="288" r:id="rId5"/>
    <p:sldId id="257" r:id="rId6"/>
    <p:sldId id="258" r:id="rId7"/>
    <p:sldId id="259" r:id="rId8"/>
    <p:sldId id="260" r:id="rId9"/>
    <p:sldId id="261" r:id="rId10"/>
    <p:sldId id="262" r:id="rId11"/>
    <p:sldId id="280" r:id="rId12"/>
    <p:sldId id="263" r:id="rId13"/>
    <p:sldId id="264" r:id="rId14"/>
    <p:sldId id="292" r:id="rId15"/>
    <p:sldId id="268" r:id="rId16"/>
    <p:sldId id="267" r:id="rId17"/>
    <p:sldId id="266" r:id="rId18"/>
    <p:sldId id="269" r:id="rId19"/>
    <p:sldId id="270" r:id="rId20"/>
    <p:sldId id="281" r:id="rId21"/>
    <p:sldId id="274" r:id="rId22"/>
    <p:sldId id="282" r:id="rId23"/>
    <p:sldId id="271" r:id="rId24"/>
    <p:sldId id="277" r:id="rId25"/>
    <p:sldId id="275" r:id="rId26"/>
    <p:sldId id="265" r:id="rId27"/>
    <p:sldId id="284" r:id="rId28"/>
    <p:sldId id="285" r:id="rId29"/>
    <p:sldId id="286" r:id="rId30"/>
    <p:sldId id="272" r:id="rId31"/>
    <p:sldId id="276" r:id="rId32"/>
    <p:sldId id="289" r:id="rId33"/>
    <p:sldId id="290" r:id="rId3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1DF15E-2AA7-445F-AE83-55E1C9563D59}" type="datetimeFigureOut">
              <a:rPr lang="ru-RU" smtClean="0"/>
              <a:t>12.12.2021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54AF87-4AF2-4B64-AB19-5AC4D72C45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58918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12.12.2021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ru.wikipedia.org/wiki/%D0%A4%D1%80%D0%B0%D0%BD%D1%86%D1%83%D0%B7%D1%81%D0%BA%D0%B8%D0%B9_%D1%8F%D0%B7%D1%8B%D0%BA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49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99592" y="476672"/>
            <a:ext cx="7884417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Нетрадиционные техники рисования , </a:t>
            </a:r>
          </a:p>
          <a:p>
            <a:pPr algn="ctr"/>
            <a:r>
              <a:rPr lang="ru-RU" sz="36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как средство развития</a:t>
            </a:r>
          </a:p>
          <a:p>
            <a:pPr algn="ctr"/>
            <a:r>
              <a:rPr lang="ru-RU" sz="36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sz="36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ворческих способностей детей .</a:t>
            </a:r>
          </a:p>
          <a:p>
            <a:pPr algn="ctr"/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72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«ЗИМА»</a:t>
            </a:r>
          </a:p>
          <a:p>
            <a:pPr algn="ctr"/>
            <a:endParaRPr lang="ru-RU" sz="24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63708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95536" y="260648"/>
            <a:ext cx="842493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Необычный эффект получится, если рисовать по предварительно смятой бумаге. Краска будет оставаться в заломах и образовывать что-то наподобие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кракле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Кракле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(франц. 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craquelé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       сеть тонких трещинок на глазурованной поверхности керамических изделий. К. создают для декоративного эффекта, используя несоответствия коэффициентов расширения черепка и глазури при 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обжиге.Главное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в технике , что рисовать начинаем на гладком листе и только после того как лист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затонировали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начинаем аккуратно его мять, но так, чтобы не порвать мокрый лист, работа слегка подсыхает и сразу наносится основной сюжет рисования.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43178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136267"/>
            <a:ext cx="65" cy="184666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ProximaNovaLight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051720" y="505600"/>
            <a:ext cx="48062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pic>
        <p:nvPicPr>
          <p:cNvPr id="8194" name="Picture 2" descr="hello_html_3a9a5d8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79786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136267"/>
            <a:ext cx="43282" cy="184666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ProximaNovaLight"/>
                <a:cs typeface="Arial" pitchFamily="34" charset="0"/>
              </a:rPr>
              <a:t>.</a:t>
            </a:r>
          </a:p>
        </p:txBody>
      </p:sp>
      <p:pic>
        <p:nvPicPr>
          <p:cNvPr id="3076" name="Picture 4" descr="ris-zimu-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5756" y="3140968"/>
            <a:ext cx="4392488" cy="3424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619672" y="836712"/>
            <a:ext cx="698477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Вязаная снежинка поможет создать на бумаге настоящие кружева. Подойдет любая густая краска: гуашь, акрил. Можно использовать баллончик (распылить с небольшого  расстояния строго вертикально).</a:t>
            </a:r>
          </a:p>
        </p:txBody>
      </p:sp>
    </p:spTree>
    <p:extLst>
      <p:ext uri="{BB962C8B-B14F-4D97-AF65-F5344CB8AC3E}">
        <p14:creationId xmlns:p14="http://schemas.microsoft.com/office/powerpoint/2010/main" val="2571431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Фон для презентации - зимние мотивы | учебные презентаци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136267"/>
            <a:ext cx="65" cy="184666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ProximaNovaLight"/>
              <a:cs typeface="Arial" pitchFamily="34" charset="0"/>
            </a:endParaRPr>
          </a:p>
        </p:txBody>
      </p:sp>
      <p:pic>
        <p:nvPicPr>
          <p:cNvPr id="2050" name="Picture 2" descr="ris-zimu-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429000"/>
            <a:ext cx="4762500" cy="3162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755576" y="320934"/>
            <a:ext cx="799288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Трафареты облегчают процесс рисования для тех, кто «не умеет» (как ему кажется). Если использовать несколько трафаретов одновременно, можно получить неожиданный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эффект. Оставив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незакрашенной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часть изображения, закрытую трафаретом, можно уделить больше внимания фону: посыпать солью еще влажную поверхность, жесткой кистью нанести мазки в разные стороны и пр.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        Экспериментируйте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721661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8" name="Picture 4" descr="Дед Мороз дует ветер | Векторный клипарт | CLIPART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" y="30217"/>
            <a:ext cx="9143935" cy="6827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136267"/>
            <a:ext cx="65" cy="184666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ProximaNovaLight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051720" y="505600"/>
            <a:ext cx="48062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4139952" y="1052736"/>
            <a:ext cx="468052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«Удивительный художник у окошка побывал,</a:t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latin typeface="Times New Roman" pitchFamily="18" charset="0"/>
                <a:cs typeface="Times New Roman" pitchFamily="18" charset="0"/>
              </a:rPr>
              <a:t>Удивительный художник нам окно разрисовал.</a:t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latin typeface="Times New Roman" pitchFamily="18" charset="0"/>
                <a:cs typeface="Times New Roman" pitchFamily="18" charset="0"/>
              </a:rPr>
              <a:t>Пальмы, папоротник, клёны – на окошке лес густой.</a:t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latin typeface="Times New Roman" pitchFamily="18" charset="0"/>
                <a:cs typeface="Times New Roman" pitchFamily="18" charset="0"/>
              </a:rPr>
              <a:t>Только белый, не зелёный, весь блестящий, не простой.</a:t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latin typeface="Times New Roman" pitchFamily="18" charset="0"/>
                <a:cs typeface="Times New Roman" pitchFamily="18" charset="0"/>
              </a:rPr>
              <a:t>На стекле цветы и листья - всё искрится, всё бело.</a:t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latin typeface="Times New Roman" pitchFamily="18" charset="0"/>
                <a:cs typeface="Times New Roman" pitchFamily="18" charset="0"/>
              </a:rPr>
              <a:t>Но без красок и без кисти разрисовано стекло.</a:t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latin typeface="Times New Roman" pitchFamily="18" charset="0"/>
                <a:cs typeface="Times New Roman" pitchFamily="18" charset="0"/>
              </a:rPr>
              <a:t>Замечательный художник у окошка побывал.</a:t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latin typeface="Times New Roman" pitchFamily="18" charset="0"/>
                <a:cs typeface="Times New Roman" pitchFamily="18" charset="0"/>
              </a:rPr>
              <a:t>Отгадайте-ка,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коллеги,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кто окно разрисовал?» </a:t>
            </a:r>
          </a:p>
        </p:txBody>
      </p:sp>
    </p:spTree>
    <p:extLst>
      <p:ext uri="{BB962C8B-B14F-4D97-AF65-F5344CB8AC3E}">
        <p14:creationId xmlns:p14="http://schemas.microsoft.com/office/powerpoint/2010/main" val="41923537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Фон для презентации - зимние мотивы | учебные презентаци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136267"/>
            <a:ext cx="65" cy="184666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ProximaNovaLight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907704" y="136267"/>
            <a:ext cx="676875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Необычно выглядят рисунки, нарисованные воском. Используя обычную (не цветную)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свечу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рисуем зимний пейзаж, а затем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покрываем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лист темной краской.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Изображение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«проявляется» прямо на глазах!</a:t>
            </a:r>
          </a:p>
        </p:txBody>
      </p:sp>
      <p:pic>
        <p:nvPicPr>
          <p:cNvPr id="10242" name="Picture 2" descr="Рисование свечой в детском саду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4" t="6594" r="2818" b="7440"/>
          <a:stretch/>
        </p:blipFill>
        <p:spPr bwMode="auto">
          <a:xfrm>
            <a:off x="5004047" y="2170490"/>
            <a:ext cx="3327701" cy="430645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5" name="Picture 4" descr="https://ped-kopilka.ru/upload/blogs/8124_6e10c51f875d7641b113caf08feee997.jpg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15" t="9357" r="31610" b="5823"/>
          <a:stretch/>
        </p:blipFill>
        <p:spPr bwMode="auto">
          <a:xfrm>
            <a:off x="1475656" y="2170490"/>
            <a:ext cx="2963385" cy="430645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7341306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136267"/>
            <a:ext cx="65" cy="184666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ProximaNovaLight"/>
              <a:cs typeface="Arial" pitchFamily="34" charset="0"/>
            </a:endParaRPr>
          </a:p>
        </p:txBody>
      </p:sp>
      <p:pic>
        <p:nvPicPr>
          <p:cNvPr id="11266" name="Picture 2" descr="ris-zimu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629256"/>
            <a:ext cx="5305266" cy="405780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sp>
        <p:nvSpPr>
          <p:cNvPr id="7" name="Прямоугольник 6"/>
          <p:cNvSpPr/>
          <p:nvPr/>
        </p:nvSpPr>
        <p:spPr>
          <a:xfrm>
            <a:off x="1331640" y="320932"/>
            <a:ext cx="741682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Кроны этих деревьев выполнены при помощи целлофанового пакета. Обмакиваем в краску и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промакиваем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 нужных местах — вот и весь секрет «снежных шапок» для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деревьев. Такой эффект можно получить рисуя мятой бумагой и губкой-мочалкой(капроновой).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10642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136267"/>
            <a:ext cx="65" cy="184666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ProximaNovaLight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907704" y="505600"/>
            <a:ext cx="561662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Малышам подойдет пальчиковое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рисование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Обмакиваем указательный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пальчик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 густую гуашь 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щедро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сыплем снег на ветки!</a:t>
            </a:r>
          </a:p>
        </p:txBody>
      </p:sp>
      <p:pic>
        <p:nvPicPr>
          <p:cNvPr id="12290" name="Picture 2" descr="ris-zimu-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5108" y="2564904"/>
            <a:ext cx="5753100" cy="359092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3003604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136267"/>
            <a:ext cx="65" cy="184666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ProximaNovaLight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051720" y="505600"/>
            <a:ext cx="48062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pic>
        <p:nvPicPr>
          <p:cNvPr id="18434" name="Picture 2" descr="ris-zimu-20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32" r="22078"/>
          <a:stretch/>
        </p:blipFill>
        <p:spPr bwMode="auto">
          <a:xfrm>
            <a:off x="611560" y="505600"/>
            <a:ext cx="2549236" cy="338554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sp>
        <p:nvSpPr>
          <p:cNvPr id="5" name="Прямоугольник 4"/>
          <p:cNvSpPr/>
          <p:nvPr/>
        </p:nvSpPr>
        <p:spPr>
          <a:xfrm>
            <a:off x="3160796" y="228600"/>
            <a:ext cx="537164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Ствол — отпечаток ладошки. А все остальное — минутное дело.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Любимый многими прием — выдувание краски через трубочку. «Снежность» создаем при помощи отпечатков пальчиков маленького художника.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6" name="Picture 4" descr="ris-zimu-1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3429000"/>
            <a:ext cx="4361625" cy="314314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0431219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Фон для презентации - зимние мотивы | учебные презентаци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136267"/>
            <a:ext cx="65" cy="184666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ProximaNovaLight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051720" y="505600"/>
            <a:ext cx="48062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0" y="136267"/>
            <a:ext cx="65" cy="184666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ProximaNovaLight"/>
              <a:cs typeface="Arial" pitchFamily="34" charset="0"/>
            </a:endParaRPr>
          </a:p>
        </p:txBody>
      </p:sp>
      <p:pic>
        <p:nvPicPr>
          <p:cNvPr id="17410" name="Picture 2" descr="ris-zimu4-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1248" y="2050719"/>
            <a:ext cx="5209646" cy="431358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sp>
        <p:nvSpPr>
          <p:cNvPr id="8" name="Прямоугольник 7"/>
          <p:cNvSpPr/>
          <p:nvPr/>
        </p:nvSpPr>
        <p:spPr>
          <a:xfrm rot="10800000" flipV="1">
            <a:off x="1187624" y="482515"/>
            <a:ext cx="698477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Наносим на пленку-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пупырку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белую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краску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 прикладываем к готовому рисунку.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Вот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 пошел снег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!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Этот же прием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можно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применять и в аппликациях.</a:t>
            </a:r>
          </a:p>
        </p:txBody>
      </p:sp>
    </p:spTree>
    <p:extLst>
      <p:ext uri="{BB962C8B-B14F-4D97-AF65-F5344CB8AC3E}">
        <p14:creationId xmlns:p14="http://schemas.microsoft.com/office/powerpoint/2010/main" val="1962133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Фон для презентации - зимние мотивы | учебные презентаци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136267"/>
            <a:ext cx="65" cy="184666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ProximaNovaLight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051720" y="505600"/>
            <a:ext cx="48062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251520" y="690265"/>
            <a:ext cx="828092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Дети с самого раннего возраста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пытаются отразить свои впечатления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  окружающем мире в своем </a:t>
            </a:r>
          </a:p>
          <a:p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изотворчестве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Наша работа заключается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использовании нетрадиционных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техник рисования. Рисование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нетрадиционными способами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влекательная и завораживающая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деятельность , которая удивляет и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восхищает детей любого возраста.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Нетрадиционное рисование ладошками для 1-2 класс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687152"/>
            <a:ext cx="3902993" cy="2438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04923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136267"/>
            <a:ext cx="65" cy="184666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ProximaNovaLight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051720" y="505600"/>
            <a:ext cx="48062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pic>
        <p:nvPicPr>
          <p:cNvPr id="7" name="Рисунок 6" descr="C:\Users\Артём\AppData\Local\Microsoft\Windows\INetCache\Content.Word\20211211_185239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88" t="16203" r="13298" b="4552"/>
          <a:stretch/>
        </p:blipFill>
        <p:spPr bwMode="auto">
          <a:xfrm rot="5400000">
            <a:off x="520038" y="1245193"/>
            <a:ext cx="4234071" cy="275488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386" name="Picture 2" descr="Рисунки зима. Зимние рисунки для детей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865428"/>
            <a:ext cx="3024336" cy="423407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2315578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136267"/>
            <a:ext cx="65" cy="184666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ProximaNovaLight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051720" y="505600"/>
            <a:ext cx="48062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11560" y="136267"/>
            <a:ext cx="813690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Необыкновенно красивые заснеженные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деревья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получаются при помощи капустного листа.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Покрыть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белой гуашью лист пекинской капусты — и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вуаля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На цветном фоне такая живопись смотрится особенно эффектно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Нет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капусты — не беда.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Подойдут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любые листочки с явно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выраженными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прожилками.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endParaRPr lang="ru-RU" dirty="0"/>
          </a:p>
        </p:txBody>
      </p:sp>
      <p:pic>
        <p:nvPicPr>
          <p:cNvPr id="13314" name="Picture 2" descr="ris-zimu-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475716"/>
            <a:ext cx="5223892" cy="397761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4545653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136267"/>
            <a:ext cx="65" cy="184666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ProximaNovaLight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051720" y="505600"/>
            <a:ext cx="48062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195736" y="320934"/>
            <a:ext cx="51845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Рисование снежных сугробов 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воздушными шариками.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C:\Users\Артём\AppData\Local\Microsoft\Windows\INetCache\Content.Word\20211211_184549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57" r="12162" b="3941"/>
          <a:stretch/>
        </p:blipFill>
        <p:spPr bwMode="auto">
          <a:xfrm rot="5400000">
            <a:off x="1941278" y="1950407"/>
            <a:ext cx="5261442" cy="374441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0102672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Фон для презентации - зимние мотивы | учебные презентаци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136267"/>
            <a:ext cx="65" cy="184666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ProximaNovaLight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051720" y="505600"/>
            <a:ext cx="48062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 flipH="1">
            <a:off x="2051720" y="320933"/>
            <a:ext cx="48062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Рисование мятой бумагой </a:t>
            </a: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заснеженного дерева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C:\Users\Артём\AppData\Local\Microsoft\Windows\INetCache\Content.Word\20211211_184544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53" t="9515" r="15666"/>
          <a:stretch/>
        </p:blipFill>
        <p:spPr bwMode="auto">
          <a:xfrm rot="5400000">
            <a:off x="2087723" y="2168862"/>
            <a:ext cx="4824537" cy="374441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5298074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136267"/>
            <a:ext cx="65" cy="184666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ProximaNovaLight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051720" y="505600"/>
            <a:ext cx="48062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pic>
        <p:nvPicPr>
          <p:cNvPr id="19458" name="Picture 2" descr="техника рисования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4346" y="1340768"/>
            <a:ext cx="5621028" cy="365529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555776" y="505599"/>
            <a:ext cx="41044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Рисование поролоном.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41842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136267"/>
            <a:ext cx="65" cy="184666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ProximaNovaLight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051720" y="505600"/>
            <a:ext cx="48062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051720" y="320933"/>
            <a:ext cx="525658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Рисуем пеной для бритья. 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Если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смешать клей ПВА с пеной для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бритья  (в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равной пропорции), получится отличная «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снежная» краска.</a:t>
            </a:r>
            <a:endParaRPr lang="ru-RU" sz="2400" dirty="0"/>
          </a:p>
        </p:txBody>
      </p:sp>
      <p:pic>
        <p:nvPicPr>
          <p:cNvPr id="8" name="Рисунок 7" descr="C:\Users\Артём\AppData\Local\Microsoft\Windows\INetCache\Content.Word\20211211_190655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07" r="18141"/>
          <a:stretch/>
        </p:blipFill>
        <p:spPr bwMode="auto">
          <a:xfrm>
            <a:off x="4454860" y="2150636"/>
            <a:ext cx="4174790" cy="358262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Рисунок 8" descr="C:\Users\Артём\AppData\Local\Microsoft\Windows\INetCache\Content.Word\20211211_190547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51" r="21676"/>
          <a:stretch/>
        </p:blipFill>
        <p:spPr bwMode="auto">
          <a:xfrm>
            <a:off x="323528" y="2150636"/>
            <a:ext cx="3672407" cy="358262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07842355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Фон для презентации - зимние мотивы | учебные презентаци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051720" y="404664"/>
            <a:ext cx="51125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Рисование зубной щеткой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C:\Users\Артём\AppData\Local\Microsoft\Windows\INetCache\Content.Word\20211211_191558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35" t="5245" r="11152" b="6334"/>
          <a:stretch/>
        </p:blipFill>
        <p:spPr bwMode="auto">
          <a:xfrm rot="5400000">
            <a:off x="369114" y="2401530"/>
            <a:ext cx="4589348" cy="338437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Рисунок 6" descr="C:\Users\Артём\AppData\Local\Microsoft\Windows\INetCache\Content.Word\20211211_191622-1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772816"/>
            <a:ext cx="3203376" cy="461066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59834973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Фон для презентации - зимние мотивы | учебные презентаци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 descr="C:\Users\Артём\AppData\Local\Microsoft\Windows\INetCache\Content.Word\20211211_184603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17" t="3333" r="16653" b="6296"/>
          <a:stretch/>
        </p:blipFill>
        <p:spPr bwMode="auto">
          <a:xfrm rot="5400000">
            <a:off x="2212826" y="1857351"/>
            <a:ext cx="5035351" cy="362937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979712" y="692696"/>
            <a:ext cx="53620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Рисование пластиковой вилочкой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888330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Фон для презентации - зимние мотивы | учебные презентаци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28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 descr="C:\Users\Артём\AppData\Local\Microsoft\Windows\INetCache\Content.Word\20211211_184627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85" t="3227" r="13314" b="4522"/>
          <a:stretch/>
        </p:blipFill>
        <p:spPr bwMode="auto">
          <a:xfrm rot="10800000">
            <a:off x="541066" y="2578624"/>
            <a:ext cx="4248472" cy="28308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extBox 1"/>
          <p:cNvSpPr txBox="1"/>
          <p:nvPr/>
        </p:nvSpPr>
        <p:spPr>
          <a:xfrm rot="10800000" flipV="1">
            <a:off x="2411760" y="369333"/>
            <a:ext cx="49685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Рисование печатями из поролона,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отпечатками листьев, ладоней, ватными палочками.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602" name="Picture 2" descr="Нетрадиционное рисование на тему «Зима». Воспитателям детских садов,  школьным учителям и педагогам - Маам.ру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56" r="20927"/>
          <a:stretch/>
        </p:blipFill>
        <p:spPr bwMode="auto">
          <a:xfrm>
            <a:off x="5220072" y="2027666"/>
            <a:ext cx="2635633" cy="393279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36479091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Фон для презентации - зимние мотивы | учебные презентаци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0" name="Picture 4" descr="Букет незабудок для мамы. Рисование ватными палочками | Рисование ватными  палочками, Рождественское художественное оформление, Цветное искусство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5138" y="1270217"/>
            <a:ext cx="3106862" cy="460851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24582" name="Picture 6" descr="Фотоотчет «Зима». Нетрадиционная техника рисования ватными палочками.  Воспитателям детских садов, школьным учителям и педагогам - Маам.ру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69" t="7238" r="12512" b="5240"/>
          <a:stretch/>
        </p:blipFill>
        <p:spPr bwMode="auto">
          <a:xfrm>
            <a:off x="5292436" y="1321637"/>
            <a:ext cx="3089564" cy="450567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sp>
        <p:nvSpPr>
          <p:cNvPr id="4" name="TextBox 3"/>
          <p:cNvSpPr txBox="1"/>
          <p:nvPr/>
        </p:nvSpPr>
        <p:spPr>
          <a:xfrm>
            <a:off x="2195736" y="692696"/>
            <a:ext cx="50113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Рисование ватными палочками.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56006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Фон для презентации - зимние мотивы | учебные презентаци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95536" y="188640"/>
            <a:ext cx="8813914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Проведение занятий по</a:t>
            </a:r>
          </a:p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нетрадиционному рисованию способствуют :</a:t>
            </a: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1.Снятию детских страхов,</a:t>
            </a: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2.Развивает уверенность в своих силах,</a:t>
            </a: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3Развивает пространственное мышление,</a:t>
            </a: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4. Учит детей свободно выражать  свой замысел.</a:t>
            </a: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5. Учит детей работать с разнообразным материалом.</a:t>
            </a: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6.Развивает чувство композиции, ритма, колорита, 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цветовосприятия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7.Развивает мелкую моторику рук.</a:t>
            </a: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8. Развивает творческие способности, воображение и полет фантазии.</a:t>
            </a: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9. Во время работы дети получают эстетическое  удовольствие.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591863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136267"/>
            <a:ext cx="65" cy="184666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ProximaNovaLight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051720" y="505600"/>
            <a:ext cx="48062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408" y="228600"/>
            <a:ext cx="4134622" cy="628074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sp>
        <p:nvSpPr>
          <p:cNvPr id="7" name="TextBox 6"/>
          <p:cNvSpPr txBox="1"/>
          <p:nvPr/>
        </p:nvSpPr>
        <p:spPr>
          <a:xfrm>
            <a:off x="4806979" y="1340768"/>
            <a:ext cx="3314241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Вот такие работы у нас 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получились, рисовали 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печатями картофеля и 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снег-воздушными 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шариками.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08104" y="505600"/>
            <a:ext cx="23903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«ПИНГВИНЫ»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369725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136267"/>
            <a:ext cx="65" cy="184666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ProximaNovaLight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051720" y="505600"/>
            <a:ext cx="48062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pic>
        <p:nvPicPr>
          <p:cNvPr id="28674" name="Picture 2" descr="Нетрадиционная техника рисования на тему «Зима» с детьми 3-5 лет пошагово с  фото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0" y="376260"/>
            <a:ext cx="4000500" cy="533400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sp>
        <p:nvSpPr>
          <p:cNvPr id="5" name="Прямоугольник 4"/>
          <p:cNvSpPr/>
          <p:nvPr/>
        </p:nvSpPr>
        <p:spPr>
          <a:xfrm>
            <a:off x="395536" y="1124744"/>
            <a:ext cx="439248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Фротта́ж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  <a:hlinkClick r:id="rId4" tooltip="Французский язык"/>
              </a:rPr>
              <a:t>фр.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b="1" i="1" dirty="0" err="1">
                <a:latin typeface="Times New Roman" pitchFamily="18" charset="0"/>
                <a:cs typeface="Times New Roman" pitchFamily="18" charset="0"/>
              </a:rPr>
              <a:t>frottage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 — натирание, протирка) 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—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техника переноса на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записываемую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поверхность текстуры материала 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рельефа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посредством натирающих 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движений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незаточенного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карандаша,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воскового карандаша.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360948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136267"/>
            <a:ext cx="65" cy="184666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ProximaNovaLight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051720" y="505600"/>
            <a:ext cx="48062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pic>
        <p:nvPicPr>
          <p:cNvPr id="29700" name="Picture 4" descr="Сказочная снежинка» — рисование в технике пластилинография. Средняя группа.  Воспитателям детских садов, школьным учителям и педагогам - Маам.ру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88" r="7483"/>
          <a:stretch/>
        </p:blipFill>
        <p:spPr bwMode="auto">
          <a:xfrm>
            <a:off x="964165" y="3399478"/>
            <a:ext cx="3113054" cy="27904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29702" name="Picture 6" descr="Пластилинография на тему: Зима для детей 6-7 лет. Шаблон. Пошаговый  мастер-класс с фото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73" r="14702"/>
          <a:stretch/>
        </p:blipFill>
        <p:spPr bwMode="auto">
          <a:xfrm>
            <a:off x="5220072" y="3400520"/>
            <a:ext cx="2765025" cy="286974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29704" name="Picture 8" descr="Конспект НОД в подготовительной группе детского сада. Пластилинография  «Снеговик»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0851" y="171438"/>
            <a:ext cx="4205184" cy="2892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15616" y="1124744"/>
            <a:ext cx="33092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Рисование пластилином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795265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136267"/>
            <a:ext cx="65" cy="184666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ProximaNovaLight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051720" y="505600"/>
            <a:ext cx="48062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pic>
        <p:nvPicPr>
          <p:cNvPr id="29698" name="Picture 2" descr="Презентация по русскому языку на тему &amp;quot;Зимние слова&amp;quot; (3 класс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418" y="352121"/>
            <a:ext cx="7968884" cy="597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57068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Фон для презентации - зимние мотивы | учебные презентаци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95536" y="332656"/>
            <a:ext cx="4837141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Существует множество 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техник нетрадиционного 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рисования, их необходимость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состоит в том, что они 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позволяют детям  быстро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достичь желаемого результата.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020189" y="2049200"/>
            <a:ext cx="5542803" cy="311782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6631299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Фон для презентации - зимние мотивы | учебные презентаци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475656" y="692696"/>
            <a:ext cx="655272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Снежок за окном — отличный повод взять кисточку в руки и изобразить всю прелесть зимушки-зимы. Покажите малышам несколько способов рисования снежных сугробов, «хрустальных» деревьев, «рогатых» снежинок, пушистых животных, и пусть зимние «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рисовалки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» принесут радость творчества и украсят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наш второй дом.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31640" y="3789040"/>
            <a:ext cx="34563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Самый простой способ для самых маленьких: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рисование на манке, на снегу.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Рисуем на манке - Детский сайт ПЧЁЛКА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448" y="3301714"/>
            <a:ext cx="3541312" cy="3213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21395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Фон для презентации - зимние мотивы | учебные презентаци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99592" y="260648"/>
            <a:ext cx="792088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Имитировать снег на рисунке можно по-разному. </a:t>
            </a:r>
          </a:p>
          <a:p>
            <a:pPr fontAlgn="base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Рисуем клеем ПВА и манкой.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 Прямо из тюбика выдавливаем нужное количество клея, при необходимости можно размазать кисточкой (если планируется закрыть большие поверхности). Посыпаем изображение манкой. После высыхания стряхиваем излишки крупы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AutoShape 2" descr="Как нарисовать зиму нетрадиционным способом для детей-мастер-класс?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4" descr="Как нарисовать зиму нетрадиционным способом для детей-мастер-класс?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8" name="Picture 6" descr="Конспект занятия по ИЗО в старшей группе с применением нетрадиционной  техники рисования на тему: Зим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0990" y="2492896"/>
            <a:ext cx="3186353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61047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Фон для презентации - зимние мотивы | учебные презентаци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187624" y="332656"/>
            <a:ext cx="741682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Рисуем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солью и мукой.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 1/2 стакана воды смешиваем с 1/2 стакана соли и таким же количеством муки. Хорошо размешиваем «снег» и рисуем зиму!</a:t>
            </a:r>
          </a:p>
        </p:txBody>
      </p:sp>
      <p:pic>
        <p:nvPicPr>
          <p:cNvPr id="6" name="Рисунок 5" descr="C:\Users\Артём\AppData\Local\Microsoft\Windows\INetCache\Content.Word\20211211_184615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06" t="8431" r="13307" b="6075"/>
          <a:stretch/>
        </p:blipFill>
        <p:spPr bwMode="auto">
          <a:xfrm rot="10800000">
            <a:off x="1979712" y="2148538"/>
            <a:ext cx="6120681" cy="437680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8621366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Фон для презентации - зимние мотивы | учебные презентаци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51520" y="332656"/>
            <a:ext cx="7920880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Рисуем зубной пастой. 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Зубная паста отлично выполняет роль «снега»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рисунках. Ее можно подкрасить акварелью или гуашью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если нужно получить цветное изображение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Красиво смотрятся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рисунки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белой пастой по темной бумаге. А еще они вкусно ПАХНУТ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Можно использовать тычки для заполнения ими поверхности через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трафарет, например, изображая животных (в шубке).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Самую большую популярность зубная паста завоевала, пожалуй, за то, что она легко смывается, поэтому рисовать пастой можно на стекле.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</a:t>
            </a: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Смело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берите тюбики в руки 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айда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 украшать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зеркала, окна 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другие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 стеклянные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поверхности в доме! </a:t>
            </a:r>
          </a:p>
        </p:txBody>
      </p:sp>
      <p:pic>
        <p:nvPicPr>
          <p:cNvPr id="4098" name="Picture 2" descr="Инструкция: 10+ способов раскрасить окна к Новому году - Я Покупаю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068960"/>
            <a:ext cx="3626768" cy="3626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05010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Фон для презентации - зимние мотивы | учебные презентаци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39552" y="404664"/>
            <a:ext cx="748883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Рисуем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солью. 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Если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насыпать соли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обведенный клеем ПВА рисунок,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то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получится искристый снежок.</a:t>
            </a:r>
          </a:p>
        </p:txBody>
      </p:sp>
      <p:pic>
        <p:nvPicPr>
          <p:cNvPr id="7" name="Рисунок 6" descr="C:\Users\Артём\AppData\Local\Microsoft\Windows\INetCache\Content.Word\20211211_184603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17" t="3333" r="16653" b="6296"/>
          <a:stretch/>
        </p:blipFill>
        <p:spPr bwMode="auto">
          <a:xfrm rot="5400000">
            <a:off x="611560" y="3140968"/>
            <a:ext cx="4032448" cy="273630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146" name="Picture 2" descr="ЗИМНИЙ ПЕЙЗАЖ ИЗ КЛЕЯ И СОЛИ&amp;lt;br&amp;gt;#зима@tvorchestvo_dety&amp;lt;br&amp;gt;Понадобится: лист  цветного картона, клей ПВА, соль.&amp;lt;br&amp;gt;… | Детские поделки, Творчество,  Новогодние поделки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924944"/>
            <a:ext cx="4104456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938508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313</TotalTime>
  <Words>461</Words>
  <Application>Microsoft Office PowerPoint</Application>
  <PresentationFormat>Экран (4:3)</PresentationFormat>
  <Paragraphs>120</Paragraphs>
  <Slides>33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Артём</dc:creator>
  <cp:lastModifiedBy>Пользователь Windows</cp:lastModifiedBy>
  <cp:revision>26</cp:revision>
  <dcterms:created xsi:type="dcterms:W3CDTF">2021-12-01T17:21:19Z</dcterms:created>
  <dcterms:modified xsi:type="dcterms:W3CDTF">2021-12-12T18:52:34Z</dcterms:modified>
</cp:coreProperties>
</file>