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8876" y="620688"/>
            <a:ext cx="4680520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Цветочки-цветы</a:t>
            </a:r>
            <a:br>
              <a:rPr lang="ru-RU" dirty="0" smtClean="0"/>
            </a:br>
            <a:r>
              <a:rPr lang="ru-RU" dirty="0" smtClean="0"/>
              <a:t>на клумбе расцвели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4426654" cy="7474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Подготовлена воспитателем Солкиной О.А</a:t>
            </a:r>
          </a:p>
          <a:p>
            <a:r>
              <a:rPr lang="ru-RU" dirty="0" smtClean="0"/>
              <a:t>МДОБУ №4 «Ромашка»</a:t>
            </a:r>
          </a:p>
        </p:txBody>
      </p:sp>
      <p:pic>
        <p:nvPicPr>
          <p:cNvPr id="2050" name="Picture 2" descr="E:\Foto\цветы\138121917_2_644x461_tradeskantsiya-sadovaya-landysh-belaya-romashka-floksy-belye-i-sirenevye-fotograf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41841"/>
          <a:stretch/>
        </p:blipFill>
        <p:spPr bwMode="auto">
          <a:xfrm rot="20392037">
            <a:off x="1105469" y="2492896"/>
            <a:ext cx="2101755" cy="29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\цветы\1312265672_lyup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763">
            <a:off x="6186738" y="2477366"/>
            <a:ext cx="2030603" cy="29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\цветы\2875154romas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12430"/>
            <a:ext cx="1818448" cy="17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Foto\цветы\wpid-51ece63ea0f0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11043"/>
          <a:stretch/>
        </p:blipFill>
        <p:spPr bwMode="auto">
          <a:xfrm>
            <a:off x="755576" y="1844824"/>
            <a:ext cx="6536573" cy="46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591" y="404664"/>
            <a:ext cx="4174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 зря петунии мы любим -</a:t>
            </a:r>
            <a:br>
              <a:rPr lang="ru-RU" dirty="0"/>
            </a:br>
            <a:r>
              <a:rPr lang="ru-RU" dirty="0"/>
              <a:t>До холодов цветут на клумбе.</a:t>
            </a:r>
            <a:br>
              <a:rPr lang="ru-RU" dirty="0"/>
            </a:br>
            <a:r>
              <a:rPr lang="ru-RU" dirty="0"/>
              <a:t>Цветок завял - грустить не надо,</a:t>
            </a:r>
            <a:br>
              <a:rPr lang="ru-RU" dirty="0"/>
            </a:br>
            <a:r>
              <a:rPr lang="ru-RU" dirty="0"/>
              <a:t>Два новых распустились рядом.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7856" y="836712"/>
            <a:ext cx="5918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1604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oto\цветы\pyreth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91089"/>
            <a:ext cx="4340153" cy="34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Foto\цветы\Leucanthemum-Snow-L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8192"/>
            <a:ext cx="3982895" cy="39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157192"/>
            <a:ext cx="202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908720"/>
            <a:ext cx="3169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они-ромашки</a:t>
            </a:r>
          </a:p>
          <a:p>
            <a:r>
              <a:rPr lang="ru-RU" dirty="0" smtClean="0"/>
              <a:t>Дружные сестрички-</a:t>
            </a:r>
          </a:p>
          <a:p>
            <a:r>
              <a:rPr lang="ru-RU" dirty="0" smtClean="0"/>
              <a:t>Жёлтенький глазок,</a:t>
            </a:r>
          </a:p>
          <a:p>
            <a:r>
              <a:rPr lang="ru-RU" dirty="0" smtClean="0"/>
              <a:t>Разноцветные реснички</a:t>
            </a:r>
          </a:p>
        </p:txBody>
      </p:sp>
    </p:spTree>
    <p:extLst>
      <p:ext uri="{BB962C8B-B14F-4D97-AF65-F5344CB8AC3E}">
        <p14:creationId xmlns:p14="http://schemas.microsoft.com/office/powerpoint/2010/main" val="41598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196752"/>
            <a:ext cx="4851282" cy="4780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Хризантема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E:\Foto\цветы\1305793720_razmnozhenie-mnogoletni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617589" cy="6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Rabota\Kartinki\гиф-насекомые\84839923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128">
            <a:off x="986729" y="5085184"/>
            <a:ext cx="1108771" cy="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83" y="2492896"/>
            <a:ext cx="3329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Хризантема – мой цветок,</a:t>
            </a:r>
            <a:br>
              <a:rPr lang="ru-RU" dirty="0"/>
            </a:br>
            <a:r>
              <a:rPr lang="ru-RU" dirty="0"/>
              <a:t>С белый шаром стебелёк!</a:t>
            </a:r>
            <a:br>
              <a:rPr lang="ru-RU" dirty="0"/>
            </a:br>
            <a:r>
              <a:rPr lang="ru-RU" dirty="0"/>
              <a:t>Посмотрю я на неё –</a:t>
            </a:r>
            <a:br>
              <a:rPr lang="ru-RU" dirty="0"/>
            </a:br>
            <a:r>
              <a:rPr lang="ru-RU" dirty="0"/>
              <a:t>Настроение моё</a:t>
            </a:r>
            <a:br>
              <a:rPr lang="ru-RU" dirty="0"/>
            </a:br>
            <a:r>
              <a:rPr lang="ru-RU" dirty="0"/>
              <a:t>Поднимается всегда!</a:t>
            </a:r>
            <a:br>
              <a:rPr lang="ru-RU" dirty="0"/>
            </a:br>
            <a:r>
              <a:rPr lang="ru-RU" dirty="0"/>
              <a:t>Радость дарит красота!</a:t>
            </a:r>
          </a:p>
        </p:txBody>
      </p:sp>
    </p:spTree>
    <p:extLst>
      <p:ext uri="{BB962C8B-B14F-4D97-AF65-F5344CB8AC3E}">
        <p14:creationId xmlns:p14="http://schemas.microsoft.com/office/powerpoint/2010/main" val="25363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Foto\цветы\2012-07-27_003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6697"/>
            <a:ext cx="6192688" cy="42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Rabota\Kartinki\гиф-насекомые\6073494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72" y="47667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7615" y="572471"/>
            <a:ext cx="2946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Ярко бархатцы цветут,</a:t>
            </a:r>
          </a:p>
          <a:p>
            <a:r>
              <a:rPr lang="ru-RU" dirty="0" smtClean="0"/>
              <a:t>Видим их и там, и тут,</a:t>
            </a:r>
          </a:p>
          <a:p>
            <a:r>
              <a:rPr lang="ru-RU" dirty="0" smtClean="0"/>
              <a:t>Клумбу украшают,</a:t>
            </a:r>
          </a:p>
          <a:p>
            <a:r>
              <a:rPr lang="ru-RU" dirty="0" smtClean="0"/>
              <a:t>Лето провожают.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3062" y="1808470"/>
            <a:ext cx="5870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3306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oto\цветы\401973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595327" cy="44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0909" y="703004"/>
            <a:ext cx="4400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сентябре расцвели </a:t>
            </a:r>
            <a:r>
              <a:rPr lang="ru-RU" dirty="0" err="1" smtClean="0"/>
              <a:t>сентябринки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Осени доченьки яркие,</a:t>
            </a:r>
          </a:p>
          <a:p>
            <a:r>
              <a:rPr lang="ru-RU" dirty="0" smtClean="0"/>
              <a:t>В сиреневых  своих косынках</a:t>
            </a:r>
          </a:p>
          <a:p>
            <a:r>
              <a:rPr lang="ru-RU" dirty="0" smtClean="0"/>
              <a:t>Строят пчёлкам «глазки».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2360" y="456430"/>
            <a:ext cx="58702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7546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E:\Foto\цветы\0007-015-Sadovye-tsve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3439" r="12219" b="8562"/>
          <a:stretch/>
        </p:blipFill>
        <p:spPr bwMode="auto">
          <a:xfrm>
            <a:off x="251520" y="327546"/>
            <a:ext cx="3949257" cy="30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Foto\цветы\DSC00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8157" r="5586" b="-2094"/>
          <a:stretch/>
        </p:blipFill>
        <p:spPr bwMode="auto">
          <a:xfrm>
            <a:off x="4644008" y="3613040"/>
            <a:ext cx="4272912" cy="29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\цветы\oranzhevaya_roza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13040"/>
            <a:ext cx="3949256" cy="29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4101" y="1628800"/>
            <a:ext cx="3632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Роза у цветов - царица.</a:t>
            </a:r>
            <a:br>
              <a:rPr lang="ru-RU" dirty="0"/>
            </a:br>
            <a:r>
              <a:rPr lang="ru-RU" dirty="0"/>
              <a:t>Красотой своей гордится.</a:t>
            </a:r>
            <a:br>
              <a:rPr lang="ru-RU" dirty="0"/>
            </a:br>
            <a:r>
              <a:rPr lang="ru-RU" dirty="0"/>
              <a:t>Но её не трогай лучше -</a:t>
            </a:r>
            <a:br>
              <a:rPr lang="ru-RU" dirty="0"/>
            </a:br>
            <a:r>
              <a:rPr lang="ru-RU" dirty="0"/>
              <a:t>Ветки все в шипах колючих.</a:t>
            </a:r>
          </a:p>
        </p:txBody>
      </p:sp>
    </p:spTree>
    <p:extLst>
      <p:ext uri="{BB962C8B-B14F-4D97-AF65-F5344CB8AC3E}">
        <p14:creationId xmlns:p14="http://schemas.microsoft.com/office/powerpoint/2010/main" val="22998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63881"/>
            <a:ext cx="1804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так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веты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E:\Foto\цветы\planting-flowers-in-chairs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7838"/>
            <a:ext cx="628433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Foto\цветы\planting-flowers-in-chai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5776491" cy="57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375094"/>
            <a:ext cx="2339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дарят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юдям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48680"/>
            <a:ext cx="4754598" cy="252028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клумба? Кто же мне ответит?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 яркий островок солнечного лета,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сладкий аромат красочных цветов,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 где букет всем всегда готов!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Foto\цветы\1_525509a39a22e525509a39a2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" y="3407219"/>
            <a:ext cx="4375567" cy="28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\цветы\c50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18" y="551450"/>
            <a:ext cx="4306319" cy="28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ZAGRUZKI\84839923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2" y="213576"/>
            <a:ext cx="733985" cy="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ZAGRUZKI\28138869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5" y="4696050"/>
            <a:ext cx="1676227" cy="18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926" y="692696"/>
            <a:ext cx="434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клумбе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выросли цветы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ебывалой красоты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E:\Foto\цветы\klumby-soadani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44" y="3462322"/>
            <a:ext cx="4274632" cy="32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Foto\цветы\цве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31224" cy="31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Rabota\Kartinki\гиф-насекомые\78800609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78" y="4437112"/>
            <a:ext cx="1636308" cy="16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\цветы\88695422_1340654166_aristokra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631"/>
            <a:ext cx="4536504" cy="30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8033" y="361631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1749009"/>
            <a:ext cx="333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чего красив пион</a:t>
            </a:r>
          </a:p>
          <a:p>
            <a:r>
              <a:rPr lang="ru-RU" dirty="0" smtClean="0"/>
              <a:t>Всех цветов пышнее он</a:t>
            </a:r>
          </a:p>
          <a:p>
            <a:r>
              <a:rPr lang="ru-RU" dirty="0" smtClean="0"/>
              <a:t>А чудесный аромат</a:t>
            </a:r>
          </a:p>
          <a:p>
            <a:r>
              <a:rPr lang="ru-RU" dirty="0" smtClean="0"/>
              <a:t>Пчёл заманивает в сад.</a:t>
            </a:r>
            <a:endParaRPr lang="ru-RU" dirty="0"/>
          </a:p>
        </p:txBody>
      </p:sp>
      <p:pic>
        <p:nvPicPr>
          <p:cNvPr id="1026" name="Picture 2" descr="E:\Foto\На работе\пейзаж\ЛЕТО\DSCN2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59" y="3645024"/>
            <a:ext cx="4105096" cy="30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abota\Kartinki\гиф-насекомые\84839923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693">
            <a:off x="1014638" y="4861753"/>
            <a:ext cx="1246177" cy="10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3160" y="241320"/>
            <a:ext cx="6104219" cy="110975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Foto\цветы\2315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4601"/>
            <a:ext cx="4429174" cy="33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\цветы\buket-tyulpa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02" y="260648"/>
            <a:ext cx="4220661" cy="31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1059" y="4149080"/>
            <a:ext cx="3643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Лишь пригреет солнце ярко,</a:t>
            </a:r>
          </a:p>
          <a:p>
            <a:r>
              <a:rPr lang="ru-RU" dirty="0" smtClean="0"/>
              <a:t>Но ещё совсем не жарко.</a:t>
            </a:r>
          </a:p>
          <a:p>
            <a:r>
              <a:rPr lang="ru-RU" dirty="0" smtClean="0"/>
              <a:t>Разноцветный сарафан</a:t>
            </a:r>
          </a:p>
          <a:p>
            <a:r>
              <a:rPr lang="ru-RU" dirty="0" smtClean="0"/>
              <a:t>Надевает наш тюльпан.</a:t>
            </a:r>
          </a:p>
          <a:p>
            <a:endParaRPr lang="ru-RU" dirty="0"/>
          </a:p>
        </p:txBody>
      </p:sp>
      <p:pic>
        <p:nvPicPr>
          <p:cNvPr id="1026" name="Picture 2" descr="E:\Rabota\Kartinki\гиф-насекомые\60734942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1" y="1412776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oto\цветы\cvito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30516"/>
            <a:ext cx="7272807" cy="46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0440" y="332656"/>
            <a:ext cx="3299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Георгины, георгины</a:t>
            </a:r>
          </a:p>
          <a:p>
            <a:r>
              <a:rPr lang="ru-RU" dirty="0" smtClean="0"/>
              <a:t>В цветнике у бабы Зины</a:t>
            </a:r>
          </a:p>
          <a:p>
            <a:r>
              <a:rPr lang="ru-RU" dirty="0" smtClean="0"/>
              <a:t>Разгорелись ярко-ярко,</a:t>
            </a:r>
          </a:p>
          <a:p>
            <a:r>
              <a:rPr lang="ru-RU" dirty="0" smtClean="0"/>
              <a:t>Даже солнцу стало жарко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929" y="188640"/>
            <a:ext cx="740908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412776"/>
            <a:ext cx="5972985" cy="852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Анютины глазки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(Виола)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Foto\цветы\71ee143f8f4f44689ce0a23604fe0cd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 bwMode="auto">
          <a:xfrm>
            <a:off x="251520" y="188640"/>
            <a:ext cx="43887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Foto\цветы\699213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b="8245"/>
          <a:stretch/>
        </p:blipFill>
        <p:spPr bwMode="auto">
          <a:xfrm>
            <a:off x="4640240" y="3352860"/>
            <a:ext cx="4309123" cy="3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468" y="4378262"/>
            <a:ext cx="3898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Виола - анютины глазки -</a:t>
            </a:r>
            <a:br>
              <a:rPr lang="ru-RU" dirty="0"/>
            </a:br>
            <a:r>
              <a:rPr lang="ru-RU" dirty="0"/>
              <a:t>В саду самой разной окраски,</a:t>
            </a:r>
            <a:br>
              <a:rPr lang="ru-RU" dirty="0"/>
            </a:br>
            <a:r>
              <a:rPr lang="ru-RU" dirty="0"/>
              <a:t>Сиреневой, жёлтой, бордовой,</a:t>
            </a:r>
            <a:br>
              <a:rPr lang="ru-RU" dirty="0"/>
            </a:br>
            <a:r>
              <a:rPr lang="ru-RU" dirty="0"/>
              <a:t>Всё лето цвести нам готова</a:t>
            </a:r>
          </a:p>
        </p:txBody>
      </p:sp>
    </p:spTree>
    <p:extLst>
      <p:ext uri="{BB962C8B-B14F-4D97-AF65-F5344CB8AC3E}">
        <p14:creationId xmlns:p14="http://schemas.microsoft.com/office/powerpoint/2010/main" val="24529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oto\цветы\narcis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0"/>
            <a:ext cx="4115249" cy="2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Foto\цветы\57982361_1271686553_2_narci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3" y="769493"/>
            <a:ext cx="4299524" cy="55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262" y="448064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Нарцисс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0447" y="1772816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апреле юном, так малы</a:t>
            </a:r>
            <a:br>
              <a:rPr lang="ru-RU" dirty="0"/>
            </a:br>
            <a:r>
              <a:rPr lang="ru-RU" dirty="0"/>
              <a:t>Ещё листочки были,</a:t>
            </a:r>
            <a:br>
              <a:rPr lang="ru-RU" dirty="0"/>
            </a:br>
            <a:r>
              <a:rPr lang="ru-RU" dirty="0"/>
              <a:t>Когда лимонные чехлы</a:t>
            </a:r>
            <a:br>
              <a:rPr lang="ru-RU" dirty="0"/>
            </a:br>
            <a:r>
              <a:rPr lang="ru-RU" dirty="0"/>
              <a:t>Нарциссы распустили.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6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620688"/>
            <a:ext cx="7125113" cy="924475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Foto\цветы\p1010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r="12325"/>
          <a:stretch/>
        </p:blipFill>
        <p:spPr bwMode="auto">
          <a:xfrm>
            <a:off x="145522" y="2492896"/>
            <a:ext cx="4189864" cy="41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Foto\цветы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7"/>
            <a:ext cx="4367248" cy="3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082" y="4552492"/>
            <a:ext cx="4891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Астры яркие на солнышке горят</a:t>
            </a:r>
            <a:br>
              <a:rPr lang="ru-RU" dirty="0"/>
            </a:br>
            <a:r>
              <a:rPr lang="ru-RU" dirty="0"/>
              <a:t>И о том, что скоро осень, говорят.</a:t>
            </a:r>
            <a:br>
              <a:rPr lang="ru-RU" dirty="0"/>
            </a:br>
            <a:r>
              <a:rPr lang="ru-RU" dirty="0"/>
              <a:t>Мы цветы перед отъездом соберём -</a:t>
            </a:r>
            <a:br>
              <a:rPr lang="ru-RU" dirty="0"/>
            </a:br>
            <a:r>
              <a:rPr lang="ru-RU" dirty="0"/>
              <a:t>В детский сад букет красивый отнесём</a:t>
            </a:r>
          </a:p>
        </p:txBody>
      </p:sp>
    </p:spTree>
    <p:extLst>
      <p:ext uri="{BB962C8B-B14F-4D97-AF65-F5344CB8AC3E}">
        <p14:creationId xmlns:p14="http://schemas.microsoft.com/office/powerpoint/2010/main" val="34681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205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Цветочки-цветы на клумбе расцвели</vt:lpstr>
      <vt:lpstr>Что такое клумба? Кто же мне ответит? Это  яркий островок солнечного лета, Это сладкий аромат красочных цветов, Это место где букет всем всегда готов!</vt:lpstr>
      <vt:lpstr>Презентация PowerPoint</vt:lpstr>
      <vt:lpstr>Презентация PowerPoint</vt:lpstr>
      <vt:lpstr>Тюльпан </vt:lpstr>
      <vt:lpstr>Презентация PowerPoint</vt:lpstr>
      <vt:lpstr>Анютины глазки (Виола)</vt:lpstr>
      <vt:lpstr>Презентация PowerPoint</vt:lpstr>
      <vt:lpstr>Астра </vt:lpstr>
      <vt:lpstr>Презентация PowerPoint</vt:lpstr>
      <vt:lpstr>Презентация PowerPoint</vt:lpstr>
      <vt:lpstr>Хризантема </vt:lpstr>
      <vt:lpstr>Презентация PowerPoint</vt:lpstr>
      <vt:lpstr>Презентация PowerPoint</vt:lpstr>
      <vt:lpstr>Роза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Цветы- цветочки</dc:title>
  <dc:creator>Koziavka</dc:creator>
  <cp:lastModifiedBy>Acer lopuh</cp:lastModifiedBy>
  <cp:revision>32</cp:revision>
  <dcterms:created xsi:type="dcterms:W3CDTF">2015-10-07T17:09:16Z</dcterms:created>
  <dcterms:modified xsi:type="dcterms:W3CDTF">2019-09-07T08:13:48Z</dcterms:modified>
</cp:coreProperties>
</file>