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FE248-FB2D-4104-9258-F06B841B5894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89985-F54C-409B-9D4B-EC3324F9F5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«СТРОЕНИЕ ДЕРЕВА»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БЕСЕДА: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Валера\Desktop\img_user_file_5714c5fedea16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381000"/>
            <a:ext cx="81280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Валера\Desktop\img_user_file_5714c5fedea16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381000"/>
            <a:ext cx="81280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Валера\Desktop\img_user_file_5714c5fedea16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381000"/>
            <a:ext cx="81280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Валера\Desktop\img_user_file_5714c5fedea16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381000"/>
            <a:ext cx="81280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Валера\Desktop\img_user_file_5714c5fedea16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381000"/>
            <a:ext cx="81280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Валера\Desktop\img_user_file_5714c5fedea16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381000"/>
            <a:ext cx="81280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Экран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«СТРОЕНИЕ ДЕРЕВА»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«СТРОЕНИЕ ДЕРЕВА»</dc:title>
  <dc:creator>Валера</dc:creator>
  <cp:lastModifiedBy>Валера</cp:lastModifiedBy>
  <cp:revision>1</cp:revision>
  <dcterms:created xsi:type="dcterms:W3CDTF">2019-04-09T17:36:15Z</dcterms:created>
  <dcterms:modified xsi:type="dcterms:W3CDTF">2019-04-09T17:39:42Z</dcterms:modified>
</cp:coreProperties>
</file>