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4" r:id="rId9"/>
    <p:sldId id="266" r:id="rId10"/>
    <p:sldId id="267" r:id="rId11"/>
    <p:sldId id="260" r:id="rId12"/>
    <p:sldId id="26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507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03648" y="1196752"/>
            <a:ext cx="66967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/>
              <a:t>Экологический проект «Весна»</a:t>
            </a:r>
          </a:p>
          <a:p>
            <a:r>
              <a:rPr lang="ru-RU" sz="3200" b="1" dirty="0"/>
              <a:t> </a:t>
            </a:r>
          </a:p>
          <a:p>
            <a:r>
              <a:rPr lang="ru-RU" sz="3200" b="1" dirty="0"/>
              <a:t>Средняя группа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19872" y="4813994"/>
            <a:ext cx="49685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Воспитатель: Булгакова О.Н.</a:t>
            </a:r>
            <a:endParaRPr lang="ru-RU" sz="2400" dirty="0"/>
          </a:p>
          <a:p>
            <a:r>
              <a:rPr lang="ru-RU" sz="2400" b="1" dirty="0"/>
              <a:t>Март 2021год</a:t>
            </a:r>
            <a:endParaRPr lang="ru-RU" sz="2400" dirty="0"/>
          </a:p>
          <a:p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039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5486400" cy="566738"/>
          </a:xfrm>
        </p:spPr>
        <p:txBody>
          <a:bodyPr/>
          <a:lstStyle/>
          <a:p>
            <a:r>
              <a:rPr lang="ru-RU" dirty="0" smtClean="0"/>
              <a:t>Итоговое мероприятие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" r="104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«Путешествие в весенний лес»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836266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11560" y="612845"/>
            <a:ext cx="79928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ЗАКЛЮЧИТЕЛЬНЫЙ ЭТАП</a:t>
            </a:r>
            <a:endParaRPr lang="ru-RU" sz="2000" dirty="0"/>
          </a:p>
          <a:p>
            <a:r>
              <a:rPr lang="ru-RU" sz="2000" dirty="0"/>
              <a:t>Итогом проекта «Весна в гости к нам пришла» станет обобщение результатов нашей работы. Проведение досуга по теме «В весеннем лесу». Проект позволит детям расширить знания о природе. Воспитывается бережное отношение к природе, желание беречь и защищать природу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b="1" dirty="0"/>
              <a:t>Ожидаемые результаты по проекту:</a:t>
            </a:r>
            <a:endParaRPr lang="ru-RU" sz="2000" dirty="0"/>
          </a:p>
          <a:p>
            <a:pPr lvl="0"/>
            <a:r>
              <a:rPr lang="ru-RU" sz="2000" dirty="0"/>
              <a:t>Выделяют наиболее характерные сезонные изменения в природе;</a:t>
            </a:r>
          </a:p>
          <a:p>
            <a:pPr lvl="0"/>
            <a:r>
              <a:rPr lang="ru-RU" sz="2000" dirty="0"/>
              <a:t>Знают некоторых птиц;</a:t>
            </a:r>
          </a:p>
          <a:p>
            <a:pPr lvl="0"/>
            <a:r>
              <a:rPr lang="ru-RU" sz="2000" dirty="0"/>
              <a:t>Рассматривают сюжетные картинки;</a:t>
            </a:r>
          </a:p>
          <a:p>
            <a:pPr lvl="0"/>
            <a:r>
              <a:rPr lang="ru-RU" sz="2000" dirty="0"/>
              <a:t>Используют все части речи, простые нераспространенные предложения;</a:t>
            </a:r>
          </a:p>
          <a:p>
            <a:pPr lvl="0"/>
            <a:r>
              <a:rPr lang="ru-RU" sz="2000" dirty="0"/>
              <a:t>Отвечают на вопросы взрослого.</a:t>
            </a:r>
          </a:p>
          <a:p>
            <a:pPr lvl="0"/>
            <a:r>
              <a:rPr lang="ru-RU" sz="2000" dirty="0"/>
              <a:t>Проявляют бережное отношение к природе.</a:t>
            </a:r>
          </a:p>
          <a:p>
            <a:pPr lvl="0"/>
            <a:r>
              <a:rPr lang="ru-RU" sz="2000" dirty="0"/>
              <a:t>Участвуют в обсуждениях.</a:t>
            </a:r>
          </a:p>
          <a:p>
            <a:pPr lvl="0"/>
            <a:r>
              <a:rPr lang="ru-RU" sz="2000" dirty="0"/>
              <a:t>Участвуют в сезонных наблюдениях.</a:t>
            </a:r>
          </a:p>
        </p:txBody>
      </p:sp>
    </p:spTree>
    <p:extLst>
      <p:ext uri="{BB962C8B-B14F-4D97-AF65-F5344CB8AC3E}">
        <p14:creationId xmlns:p14="http://schemas.microsoft.com/office/powerpoint/2010/main" val="1163279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58847"/>
            <a:ext cx="828092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Результат:</a:t>
            </a:r>
            <a:endParaRPr lang="ru-RU" sz="2400" dirty="0"/>
          </a:p>
          <a:p>
            <a:r>
              <a:rPr lang="ru-RU" sz="2400" dirty="0"/>
              <a:t>В ходе работы по проекту, детям была интересна тематика проекта, они с удовольствием принимали участие во всех мероприятиях и образовательной деятельности. Дети научились выделять характерные сезонные изменения в природе, перечислять всех перелетных птиц. На протяжении всего проекта дети с большим любопытством рассматривали сюжетные картинки, вели наблюдение за деревьями и птицами, с радостью участвовали в коллективной итоговой работе проекта. Во время трудовой деятельности дети часто делились своими впечатлениями не только с воспитателем, но и с родителями. А также между собой.</a:t>
            </a:r>
          </a:p>
          <a:p>
            <a:r>
              <a:rPr lang="ru-RU" sz="2400" dirty="0"/>
              <a:t>Таким образом, проделанная в ходе проекта работа, дала положительный результат не только в познавательном, речевом, но и в социальном развитии детей, а также способствовала возникновению интереса и желания у родителей принять участие в проекте «Весна».</a:t>
            </a:r>
          </a:p>
        </p:txBody>
      </p:sp>
    </p:spTree>
    <p:extLst>
      <p:ext uri="{BB962C8B-B14F-4D97-AF65-F5344CB8AC3E}">
        <p14:creationId xmlns:p14="http://schemas.microsoft.com/office/powerpoint/2010/main" val="226557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7544" y="335845"/>
            <a:ext cx="820891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Цель проекта:</a:t>
            </a:r>
            <a:r>
              <a:rPr lang="ru-RU" dirty="0"/>
              <a:t> Расширять и обогащать знания о весеннем изменении в живой и неживой природе, замечать причины происходящих изменений, закреплять умение видеть красоту родной природы.</a:t>
            </a:r>
          </a:p>
          <a:p>
            <a:r>
              <a:rPr lang="ru-RU" b="1" dirty="0"/>
              <a:t>Задачи проекта:</a:t>
            </a:r>
            <a:endParaRPr lang="ru-RU" dirty="0"/>
          </a:p>
          <a:p>
            <a:r>
              <a:rPr lang="ru-RU" i="1" u="sng" dirty="0"/>
              <a:t>Образовательные:</a:t>
            </a:r>
            <a:endParaRPr lang="ru-RU" dirty="0"/>
          </a:p>
          <a:p>
            <a:r>
              <a:rPr lang="ru-RU" dirty="0"/>
              <a:t>Уточнить и систематизировать представления детей о весенних изменениях в природе.</a:t>
            </a:r>
          </a:p>
          <a:p>
            <a:r>
              <a:rPr lang="ru-RU" dirty="0"/>
              <a:t> Активизировать словарь детей понятиями из темы занятия.</a:t>
            </a:r>
          </a:p>
          <a:p>
            <a:r>
              <a:rPr lang="ru-RU" i="1" u="sng" dirty="0"/>
              <a:t>Развивающие:</a:t>
            </a:r>
            <a:endParaRPr lang="ru-RU" dirty="0"/>
          </a:p>
          <a:p>
            <a:r>
              <a:rPr lang="ru-RU" dirty="0"/>
              <a:t>Развивать стремление общаться со сверстниками в процессе деятельности. </a:t>
            </a:r>
          </a:p>
          <a:p>
            <a:r>
              <a:rPr lang="ru-RU" dirty="0"/>
              <a:t>Расширять знания детей о признаках весны, учить устанавливать простейшие связи между условиями наступающей весны.</a:t>
            </a:r>
          </a:p>
          <a:p>
            <a:r>
              <a:rPr lang="ru-RU" dirty="0"/>
              <a:t>Развивать познавательную активность, мышление, воображение, коммуникативные навыки, продуктивную деятельность, творческие способности, воспитание творческой инициативы, бережного отношения к окружающей среде.</a:t>
            </a:r>
          </a:p>
          <a:p>
            <a:r>
              <a:rPr lang="ru-RU" i="1" u="sng" dirty="0"/>
              <a:t>Воспитательные:</a:t>
            </a:r>
            <a:endParaRPr lang="ru-RU" dirty="0"/>
          </a:p>
          <a:p>
            <a:r>
              <a:rPr lang="ru-RU" dirty="0"/>
              <a:t>Воспитывать бережное отношение к пробуждению природы, к ее отдельным явлениям.</a:t>
            </a:r>
          </a:p>
          <a:p>
            <a:r>
              <a:rPr lang="ru-RU" dirty="0"/>
              <a:t>Воспитывать уважительное отношение к ответам сверстников. </a:t>
            </a:r>
          </a:p>
          <a:p>
            <a:r>
              <a:rPr lang="ru-RU" dirty="0"/>
              <a:t>Способствовать формированию интереса детей к природе.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18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5536" y="474345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/>
              <a:t>Словарная работа</a:t>
            </a:r>
            <a:r>
              <a:rPr lang="ru-RU" sz="2400" dirty="0"/>
              <a:t>:</a:t>
            </a:r>
          </a:p>
          <a:p>
            <a:r>
              <a:rPr lang="ru-RU" sz="2400" u="sng" dirty="0"/>
              <a:t>предметы:</a:t>
            </a:r>
            <a:r>
              <a:rPr lang="ru-RU" sz="2400" dirty="0"/>
              <a:t> весна – красна, капель, почки, ручьи, сосульки, проталина, птенец, гнездо, коготь, пыльца, клумба, бутон, корень, лепесток, спячка, брюшко, хоботок, жало, усики, личинки, нектар, пыльца и </a:t>
            </a:r>
            <a:r>
              <a:rPr lang="ru-RU" sz="2400" dirty="0" err="1"/>
              <a:t>др</a:t>
            </a:r>
            <a:r>
              <a:rPr lang="ru-RU" sz="2400" dirty="0"/>
              <a:t>;</a:t>
            </a:r>
          </a:p>
          <a:p>
            <a:r>
              <a:rPr lang="ru-RU" sz="2400" u="sng" dirty="0"/>
              <a:t>признаки:</a:t>
            </a:r>
            <a:r>
              <a:rPr lang="ru-RU" sz="2400" dirty="0"/>
              <a:t> долгожданная, звонкая, шумная, перелётная, проворная, крикливая, голосистая, трудолюбивая, заботливые, душистый, нежный, садовый, луговой, полевой, лесной, комнатный, лечебный, полезный и т.д.;</a:t>
            </a:r>
          </a:p>
          <a:p>
            <a:r>
              <a:rPr lang="ru-RU" sz="2400" u="sng" dirty="0"/>
              <a:t>действия:</a:t>
            </a:r>
            <a:r>
              <a:rPr lang="ru-RU" sz="2400" dirty="0"/>
              <a:t> трещит, журчит, набухает, пробивается, просыпается, зеленеет. Откладывать, высиживать, выводить, щебетать, куковать, курлыкать, добывать, прорастать, распускается, цветёт, пахнет, вянет, ухаживать, рыхлить, срывать, порхать, жужжать, звенеть, пищать, вредить, поедать, откладывать, строить, ползать, приносить и др.</a:t>
            </a:r>
          </a:p>
        </p:txBody>
      </p:sp>
    </p:spTree>
    <p:extLst>
      <p:ext uri="{BB962C8B-B14F-4D97-AF65-F5344CB8AC3E}">
        <p14:creationId xmlns:p14="http://schemas.microsoft.com/office/powerpoint/2010/main" val="64317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11560" y="692695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Этапы проекта:</a:t>
            </a:r>
            <a:endParaRPr lang="ru-RU" sz="2800" dirty="0"/>
          </a:p>
          <a:p>
            <a:r>
              <a:rPr lang="ru-RU" sz="2800" dirty="0"/>
              <a:t>- предварительный этап: постановка цели и задач, определение направлений, объектов и методов исследования, подготовительная работа с детьми и их родителями;</a:t>
            </a:r>
          </a:p>
          <a:p>
            <a:r>
              <a:rPr lang="ru-RU" sz="2800" dirty="0"/>
              <a:t>- основной этап: цикл НОД по теме проекта, изготовление поделок из природного материала;</a:t>
            </a:r>
          </a:p>
          <a:p>
            <a:r>
              <a:rPr lang="ru-RU" sz="2800" dirty="0"/>
              <a:t>- заключительный этап: «Кормушки для птиц», досуг «В весеннем лесу», «Коллекции из природного материала», наблюдения детей за «Огородом на окне».</a:t>
            </a:r>
          </a:p>
        </p:txBody>
      </p:sp>
    </p:spTree>
    <p:extLst>
      <p:ext uri="{BB962C8B-B14F-4D97-AF65-F5344CB8AC3E}">
        <p14:creationId xmlns:p14="http://schemas.microsoft.com/office/powerpoint/2010/main" val="19924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Проводили 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опыты</a:t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801746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Ухаживали за огородом на подоконнике и за цветами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2397569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Рисовали, лепили, вырезали и клеили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3753586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«Что наносит вред природе»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2848564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Конструировали</a:t>
            </a: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639979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356</Words>
  <Application>Microsoft Office PowerPoint</Application>
  <PresentationFormat>Экран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Проводили опыты </vt:lpstr>
      <vt:lpstr>Ухаживали за огородом на подоконнике и за цветами</vt:lpstr>
      <vt:lpstr>Рисовали, лепили, вырезали и клеили</vt:lpstr>
      <vt:lpstr>«Что наносит вред природе»</vt:lpstr>
      <vt:lpstr>Конструировали </vt:lpstr>
      <vt:lpstr>Итоговое мероприятие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Юля</cp:lastModifiedBy>
  <cp:revision>7</cp:revision>
  <dcterms:created xsi:type="dcterms:W3CDTF">2021-03-29T18:48:22Z</dcterms:created>
  <dcterms:modified xsi:type="dcterms:W3CDTF">2021-03-30T19:38:45Z</dcterms:modified>
</cp:coreProperties>
</file>