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0" r:id="rId6"/>
    <p:sldId id="258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3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1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9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8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8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57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4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1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67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4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6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4632" cy="348381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Развитие чувства ритма у детей дошкольного возраста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процессе игры на детских музыкальных инструментах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908745"/>
            <a:ext cx="6400800" cy="10576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Музыкальный руководитель: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Андрющенко Екатерина Алексеевна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i.pinimg.com/originals/76/dd/79/76dd792b537e56b9d08e35527d480e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347864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229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>
              <a:solidFill>
                <a:schemeClr val="bg2"/>
              </a:solidFill>
            </a:endParaRPr>
          </a:p>
          <a:p>
            <a:pPr marL="0" indent="0" algn="ctr">
              <a:buNone/>
            </a:pPr>
            <a:endParaRPr lang="ru-RU" sz="4800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61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141785" cy="2742315"/>
          </a:xfr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263870" cy="2747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82" y="2996952"/>
            <a:ext cx="5148064" cy="3217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63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3092"/>
            <a:ext cx="3240360" cy="240582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24944"/>
            <a:ext cx="2483610" cy="21408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5486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</a:rPr>
              <a:t>Д</a:t>
            </a:r>
            <a:r>
              <a:rPr lang="ru-RU" sz="2800" dirty="0" smtClean="0">
                <a:solidFill>
                  <a:schemeClr val="bg2"/>
                </a:solidFill>
              </a:rPr>
              <a:t>аже </a:t>
            </a:r>
            <a:r>
              <a:rPr lang="ru-RU" sz="2800" dirty="0">
                <a:solidFill>
                  <a:schemeClr val="bg2"/>
                </a:solidFill>
              </a:rPr>
              <a:t>уже в утробе матери ритм её сердца успокаивает и убаюкивает ребёнка.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1409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2"/>
                </a:solidFill>
              </a:rPr>
              <a:t>Так, когда же человек начинает чувствовать ритм? Выходит, ещё до появления на свет! </a:t>
            </a:r>
          </a:p>
        </p:txBody>
      </p:sp>
    </p:spTree>
    <p:extLst>
      <p:ext uri="{BB962C8B-B14F-4D97-AF65-F5344CB8AC3E}">
        <p14:creationId xmlns:p14="http://schemas.microsoft.com/office/powerpoint/2010/main" val="14104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9766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Ритм</a:t>
            </a:r>
            <a:r>
              <a:rPr lang="ru-RU" sz="2800" b="1" dirty="0">
                <a:solidFill>
                  <a:schemeClr val="bg1"/>
                </a:solidFill>
              </a:rPr>
              <a:t>  — чередование каких-либо элементов (например, звуковых или речевых), происходящее с </a:t>
            </a:r>
            <a:r>
              <a:rPr lang="ru-RU" sz="2800" b="1" dirty="0" smtClean="0">
                <a:solidFill>
                  <a:schemeClr val="bg1"/>
                </a:solidFill>
              </a:rPr>
              <a:t>определённой </a:t>
            </a:r>
            <a:r>
              <a:rPr lang="ru-RU" sz="2800" b="1" dirty="0">
                <a:solidFill>
                  <a:schemeClr val="bg1"/>
                </a:solidFill>
              </a:rPr>
              <a:t>последовательностью, </a:t>
            </a:r>
            <a:r>
              <a:rPr lang="ru-RU" sz="2800" b="1" dirty="0" smtClean="0">
                <a:solidFill>
                  <a:schemeClr val="bg1"/>
                </a:solidFill>
              </a:rPr>
              <a:t>частотой.</a:t>
            </a:r>
          </a:p>
          <a:p>
            <a:pPr marL="0" indent="0" algn="ctr">
              <a:buNone/>
            </a:pPr>
            <a:endParaRPr lang="ru-RU" sz="2800" b="1" dirty="0"/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2"/>
                </a:solidFill>
              </a:rPr>
              <a:t>Развитием чувства ритма рекомендуется заниматься с самого раннего возраста и в доступной для дошкольников форме: ритмических упражнениях и играх. В игровой форме дети овладевают движениями общей и мелкой моторики, учатся находить ритмическую организацию в музыке и речи</a:t>
            </a:r>
          </a:p>
          <a:p>
            <a:pPr marL="0" indent="0" algn="ctr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572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2991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/>
                </a:solidFill>
              </a:rPr>
              <a:t>Большой возможностью в развитии у детей чувство ритма обладает элементарное </a:t>
            </a:r>
            <a:r>
              <a:rPr lang="ru-RU" dirty="0" err="1" smtClean="0">
                <a:solidFill>
                  <a:schemeClr val="bg2"/>
                </a:solidFill>
              </a:rPr>
              <a:t>музицирование</a:t>
            </a:r>
            <a:r>
              <a:rPr lang="ru-RU" dirty="0" smtClean="0">
                <a:solidFill>
                  <a:schemeClr val="bg2"/>
                </a:solidFill>
              </a:rPr>
              <a:t>. </a:t>
            </a:r>
          </a:p>
          <a:p>
            <a:pPr marL="0" indent="0"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16832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/>
                </a:solidFill>
              </a:rPr>
              <a:t>Обучаясь игре на детских музыкальных инструментах, дети открывают для себя мир музыкальных звуков и их отношений, более осознанно различают звучания различных музыкальных инструментов.  У детей улучшается качество пения, они чище поют, улучшается качество музыкально - ритмических движений, а также  более чётко воспроизводят ритм на музыкальных инструментах и  сочетают его с пением.</a:t>
            </a:r>
          </a:p>
        </p:txBody>
      </p:sp>
    </p:spTree>
    <p:extLst>
      <p:ext uri="{BB962C8B-B14F-4D97-AF65-F5344CB8AC3E}">
        <p14:creationId xmlns:p14="http://schemas.microsoft.com/office/powerpoint/2010/main" val="17506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r="9682"/>
          <a:stretch/>
        </p:blipFill>
        <p:spPr>
          <a:xfrm>
            <a:off x="5364088" y="3573016"/>
            <a:ext cx="3622980" cy="294142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26" name="Picture 2" descr="http://ae01.alicdn.com/kf/HLB1M.6ebozrK1RjSspmq6AOdFXab/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976664" cy="4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1513" y="260648"/>
            <a:ext cx="3635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ea typeface="Calibri"/>
                <a:cs typeface="Times New Roman"/>
              </a:rPr>
              <a:t>Внешний вид  и необычность инструмента – это главное, что определяет интерес к нему и желание взять его в руки. Техническая легкость игры на шумовых, ударных инструментах, их способность тотчас же откликаться на любое прикосновение располагают и побуждают детей к игре, а через нее – к простейшей импровизации.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</a:rPr>
              <a:t>Дети с  развитым чувством ритма  лидируют в музыкальном воспитании: они ритмично двигаются, танцуют в такт музыки, поют вместе с музыкальным сопровождением, не отставая и не опережая его, уверенней читают стихи, играют в оркестре на музыкальных </a:t>
            </a:r>
            <a:r>
              <a:rPr lang="ru-RU" dirty="0" smtClean="0">
                <a:solidFill>
                  <a:schemeClr val="bg2"/>
                </a:solidFill>
              </a:rPr>
              <a:t>инструментах.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6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2"/>
                </a:solidFill>
              </a:rPr>
              <a:t>Немаловажную роль при обучении детей игре на детских музыкальных инструментах имеют </a:t>
            </a:r>
            <a:r>
              <a:rPr lang="ru-RU" sz="2800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МУЗЫКАЛЬНО-ДИДАКТИЧЕСКИЕ ИГРЫ</a:t>
            </a:r>
            <a:r>
              <a:rPr lang="ru-RU" sz="2800" dirty="0" smtClean="0">
                <a:solidFill>
                  <a:schemeClr val="bg2"/>
                </a:solidFill>
              </a:rPr>
              <a:t>, </a:t>
            </a:r>
            <a:r>
              <a:rPr lang="ru-RU" sz="2800" dirty="0">
                <a:solidFill>
                  <a:schemeClr val="bg2"/>
                </a:solidFill>
              </a:rPr>
              <a:t>которые способствуют формированию умение слушать музыку, различать высоту, тембр, динамику и длительность звуков, развитию самостоятельной музыкальной деятельности, помогают закреплять знания детей о музыкальных инструментах.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750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8722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/>
                </a:solidFill>
              </a:rPr>
              <a:t>На музыкальных занятиях используются следующие музыкально-дидактические игры</a:t>
            </a:r>
            <a:r>
              <a:rPr lang="ru-RU" sz="4000" dirty="0" smtClean="0">
                <a:solidFill>
                  <a:schemeClr val="bg2"/>
                </a:solidFill>
              </a:rPr>
              <a:t>:</a:t>
            </a:r>
            <a:endParaRPr lang="ru-RU" sz="4000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«Большой и маленький колокольчик», «Птица и птенчики» – младшая группа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«Угадай, на чём играю?», «Чудесный мешочек» - средняя группа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«Громко-тихо запоём», « Повтори за мной», «Я-дирижёр» - смешанная группа 5-6, 6-7 лет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63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244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Развитие чувства ритма у детей дошкольного возраста  в процессе игры на детских музыкальных инструментах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музыкальных занятиях используются следующие музыкально-дидактические игры: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чувства ритма </dc:title>
  <dc:creator>qwertyu</dc:creator>
  <cp:lastModifiedBy>User</cp:lastModifiedBy>
  <cp:revision>25</cp:revision>
  <dcterms:created xsi:type="dcterms:W3CDTF">2019-04-10T11:28:13Z</dcterms:created>
  <dcterms:modified xsi:type="dcterms:W3CDTF">2020-12-24T16:43:43Z</dcterms:modified>
</cp:coreProperties>
</file>