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304255"/>
          </a:xfrm>
        </p:spPr>
        <p:txBody>
          <a:bodyPr/>
          <a:lstStyle/>
          <a:p>
            <a:r>
              <a:rPr lang="ru-RU" dirty="0" smtClean="0"/>
              <a:t>«Путешествие в лес»</a:t>
            </a:r>
            <a:br>
              <a:rPr lang="ru-RU" dirty="0" smtClean="0"/>
            </a:br>
            <a:r>
              <a:rPr lang="ru-RU" dirty="0" smtClean="0"/>
              <a:t>экологическое занятие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5472608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Средняя группа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МДОБУ№4 «Ромашка»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Воспитатель: Булгакова О.Н.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Program Files (x86)\Microsoft Office\MEDIA\CAGCAT10\j0090386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564904"/>
            <a:ext cx="313149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nt"/>
          <p:cNvSpPr>
            <a:spLocks noEditPoints="1" noChangeArrowheads="1"/>
          </p:cNvSpPr>
          <p:nvPr/>
        </p:nvSpPr>
        <p:spPr bwMode="auto">
          <a:xfrm>
            <a:off x="251520" y="188640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367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81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22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852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940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08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276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71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712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2258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Office PowerPoint</Application>
  <PresentationFormat>Экран (4:3)</PresentationFormat>
  <Paragraphs>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«Путешествие в лес» экологическое занятие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«Путешествие в лес» экологическое занятие</dc:title>
  <dc:creator>ОКСАНА</dc:creator>
  <cp:lastModifiedBy>Юля</cp:lastModifiedBy>
  <cp:revision>2</cp:revision>
  <dcterms:created xsi:type="dcterms:W3CDTF">2021-04-21T16:13:09Z</dcterms:created>
  <dcterms:modified xsi:type="dcterms:W3CDTF">2021-04-21T16:37:22Z</dcterms:modified>
</cp:coreProperties>
</file>