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9A5-AC04-4D0F-9B75-4BC0637CF7F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5C9A5-AC04-4D0F-9B75-4BC0637CF7FD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E3BAC-D888-4F05-B06D-858B39F32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" y="0"/>
            <a:ext cx="91478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77220" cy="221247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Загадки о полевых и садовых цветах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085184"/>
            <a:ext cx="5811088" cy="144016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Презентацию выполнила воспитатель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МДОБУ №4 «Ромашка»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Солкина О.А.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2019Г</a:t>
            </a:r>
          </a:p>
        </p:txBody>
      </p:sp>
    </p:spTree>
    <p:extLst>
      <p:ext uri="{BB962C8B-B14F-4D97-AF65-F5344CB8AC3E}">
        <p14:creationId xmlns:p14="http://schemas.microsoft.com/office/powerpoint/2010/main" val="8781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ru-RU" dirty="0"/>
              <a:t>Длинный тонкий стебелек, </a:t>
            </a:r>
            <a:br>
              <a:rPr lang="ru-RU" dirty="0"/>
            </a:br>
            <a:r>
              <a:rPr lang="ru-RU" dirty="0"/>
              <a:t>Сверху - алый огонек. </a:t>
            </a:r>
            <a:br>
              <a:rPr lang="ru-RU" dirty="0"/>
            </a:br>
            <a:r>
              <a:rPr lang="ru-RU" dirty="0"/>
              <a:t>Не растенье, а маяк - </a:t>
            </a:r>
            <a:br>
              <a:rPr lang="ru-RU" dirty="0"/>
            </a:br>
            <a:r>
              <a:rPr lang="ru-RU" dirty="0"/>
              <a:t>Это ярко-красный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5527646" cy="4052888"/>
          </a:xfrm>
        </p:spPr>
      </p:pic>
    </p:spTree>
    <p:extLst>
      <p:ext uri="{BB962C8B-B14F-4D97-AF65-F5344CB8AC3E}">
        <p14:creationId xmlns:p14="http://schemas.microsoft.com/office/powerpoint/2010/main" val="5292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ru-RU" dirty="0"/>
              <a:t>Он похож на колосок-</a:t>
            </a:r>
            <a:br>
              <a:rPr lang="ru-RU" dirty="0"/>
            </a:br>
            <a:r>
              <a:rPr lang="ru-RU" dirty="0"/>
              <a:t>Многоцветен и высок,</a:t>
            </a:r>
            <a:br>
              <a:rPr lang="ru-RU" dirty="0"/>
            </a:br>
            <a:r>
              <a:rPr lang="ru-RU" dirty="0"/>
              <a:t>Только странный он чуток – </a:t>
            </a:r>
            <a:br>
              <a:rPr lang="ru-RU" dirty="0"/>
            </a:br>
            <a:r>
              <a:rPr lang="ru-RU" dirty="0"/>
              <a:t>Вместо зернышек – цветок.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4052888" cy="4052888"/>
          </a:xfrm>
        </p:spPr>
      </p:pic>
    </p:spTree>
    <p:extLst>
      <p:ext uri="{BB962C8B-B14F-4D97-AF65-F5344CB8AC3E}">
        <p14:creationId xmlns:p14="http://schemas.microsoft.com/office/powerpoint/2010/main" val="33022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Посмотрите - у ограды</a:t>
            </a:r>
            <a:br>
              <a:rPr lang="ru-RU" dirty="0"/>
            </a:br>
            <a:r>
              <a:rPr lang="ru-RU" dirty="0"/>
              <a:t>Расцвела царица сада.</a:t>
            </a:r>
            <a:br>
              <a:rPr lang="ru-RU" dirty="0"/>
            </a:br>
            <a:r>
              <a:rPr lang="ru-RU" dirty="0"/>
              <a:t>Не тюльпан и не мимоза,</a:t>
            </a:r>
            <a:br>
              <a:rPr lang="ru-RU" dirty="0"/>
            </a:br>
            <a:r>
              <a:rPr lang="ru-RU" dirty="0"/>
              <a:t>А в шипах красотка...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41811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ru-RU" dirty="0"/>
              <a:t>Замечательный цветок,</a:t>
            </a:r>
            <a:br>
              <a:rPr lang="ru-RU" dirty="0"/>
            </a:br>
            <a:r>
              <a:rPr lang="ru-RU" dirty="0"/>
              <a:t>Он как яркий огонек,</a:t>
            </a:r>
            <a:br>
              <a:rPr lang="ru-RU" dirty="0"/>
            </a:br>
            <a:r>
              <a:rPr lang="ru-RU" dirty="0"/>
              <a:t>Пышный, важный, словно пан,</a:t>
            </a:r>
            <a:br>
              <a:rPr lang="ru-RU" dirty="0"/>
            </a:br>
            <a:r>
              <a:rPr lang="ru-RU" dirty="0"/>
              <a:t>Распускается...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5386963" cy="4052888"/>
          </a:xfrm>
        </p:spPr>
      </p:pic>
    </p:spTree>
    <p:extLst>
      <p:ext uri="{BB962C8B-B14F-4D97-AF65-F5344CB8AC3E}">
        <p14:creationId xmlns:p14="http://schemas.microsoft.com/office/powerpoint/2010/main" val="42098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5378309" cy="2410346"/>
          </a:xfrm>
        </p:spPr>
      </p:pic>
    </p:spTree>
    <p:extLst>
      <p:ext uri="{BB962C8B-B14F-4D97-AF65-F5344CB8AC3E}">
        <p14:creationId xmlns:p14="http://schemas.microsoft.com/office/powerpoint/2010/main" val="158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88" y="504056"/>
            <a:ext cx="7522998" cy="1916832"/>
          </a:xfrm>
        </p:spPr>
        <p:txBody>
          <a:bodyPr>
            <a:normAutofit fontScale="90000"/>
          </a:bodyPr>
          <a:lstStyle/>
          <a:p>
            <a:r>
              <a:rPr lang="ru-RU" dirty="0"/>
              <a:t>Стоит в саду кудряшка —</a:t>
            </a:r>
            <a:br>
              <a:rPr lang="ru-RU" dirty="0"/>
            </a:br>
            <a:r>
              <a:rPr lang="ru-RU" dirty="0"/>
              <a:t>Белая рубашка,</a:t>
            </a:r>
            <a:br>
              <a:rPr lang="ru-RU" dirty="0"/>
            </a:br>
            <a:r>
              <a:rPr lang="ru-RU" dirty="0"/>
              <a:t>Сердечко золотое.</a:t>
            </a:r>
            <a:br>
              <a:rPr lang="ru-RU" dirty="0"/>
            </a:br>
            <a:r>
              <a:rPr lang="ru-RU" dirty="0"/>
              <a:t>Что это такое?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3212976"/>
            <a:ext cx="1618341" cy="12241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8" y="2420888"/>
            <a:ext cx="6667941" cy="41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6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297" y="883542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Голодный шмель вздыхает тяжко:</a:t>
            </a:r>
            <a:br>
              <a:rPr lang="ru-RU" sz="2800" dirty="0"/>
            </a:br>
            <a:r>
              <a:rPr lang="ru-RU" sz="2800" dirty="0"/>
              <a:t>Поел бы с радостью я кашки.</a:t>
            </a:r>
            <a:br>
              <a:rPr lang="ru-RU" sz="2800" dirty="0"/>
            </a:br>
            <a:r>
              <a:rPr lang="ru-RU" sz="2800" dirty="0"/>
              <a:t>Цветов едва коснулся ветер.</a:t>
            </a:r>
            <a:br>
              <a:rPr lang="ru-RU" sz="2800" dirty="0"/>
            </a:br>
            <a:r>
              <a:rPr lang="ru-RU" sz="2800" dirty="0"/>
              <a:t>И шмель тот час заметил ...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828641"/>
            <a:ext cx="5760720" cy="4069080"/>
          </a:xfrm>
        </p:spPr>
      </p:pic>
    </p:spTree>
    <p:extLst>
      <p:ext uri="{BB962C8B-B14F-4D97-AF65-F5344CB8AC3E}">
        <p14:creationId xmlns:p14="http://schemas.microsoft.com/office/powerpoint/2010/main" val="15241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Жёлтый глаз из-под земли</a:t>
            </a:r>
            <a:br>
              <a:rPr lang="ru-RU" sz="2800" dirty="0"/>
            </a:br>
            <a:r>
              <a:rPr lang="ru-RU" sz="2800" dirty="0"/>
              <a:t>Первым дарят нам они.</a:t>
            </a:r>
            <a:br>
              <a:rPr lang="ru-RU" sz="2800" dirty="0"/>
            </a:br>
            <a:r>
              <a:rPr lang="ru-RU" sz="2800" dirty="0"/>
              <a:t>Как их правильно назвать,</a:t>
            </a:r>
            <a:br>
              <a:rPr lang="ru-RU" sz="2800" dirty="0"/>
            </a:br>
            <a:r>
              <a:rPr lang="ru-RU" sz="2800" dirty="0"/>
              <a:t>Если им земля, как мать?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90462"/>
            <a:ext cx="6120680" cy="4406890"/>
          </a:xfrm>
        </p:spPr>
      </p:pic>
    </p:spTree>
    <p:extLst>
      <p:ext uri="{BB962C8B-B14F-4D97-AF65-F5344CB8AC3E}">
        <p14:creationId xmlns:p14="http://schemas.microsoft.com/office/powerpoint/2010/main" val="40805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Словно синий огонёк</a:t>
            </a:r>
            <a:br>
              <a:rPr lang="ru-RU" sz="2800" dirty="0"/>
            </a:br>
            <a:r>
              <a:rPr lang="ru-RU" sz="2800" dirty="0"/>
              <a:t>Кто-то вдруг во ржи зажёг.</a:t>
            </a:r>
            <a:br>
              <a:rPr lang="ru-RU" sz="2800" dirty="0"/>
            </a:br>
            <a:r>
              <a:rPr lang="ru-RU" sz="2800" dirty="0"/>
              <a:t>Яркий полевой цветок.</a:t>
            </a:r>
            <a:br>
              <a:rPr lang="ru-RU" sz="2800" dirty="0"/>
            </a:br>
            <a:r>
              <a:rPr lang="ru-RU" sz="2800" dirty="0"/>
              <a:t>Что же это?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814172" cy="4257764"/>
          </a:xfrm>
        </p:spPr>
      </p:pic>
    </p:spTree>
    <p:extLst>
      <p:ext uri="{BB962C8B-B14F-4D97-AF65-F5344CB8AC3E}">
        <p14:creationId xmlns:p14="http://schemas.microsoft.com/office/powerpoint/2010/main" val="9981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ru-RU" dirty="0"/>
              <a:t>Синенький звонок висит, </a:t>
            </a:r>
            <a:br>
              <a:rPr lang="ru-RU" dirty="0"/>
            </a:br>
            <a:r>
              <a:rPr lang="ru-RU" dirty="0"/>
              <a:t>Никогда он не звенит.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077244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2836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Цветёт он майскою порой, </a:t>
            </a:r>
            <a:br>
              <a:rPr lang="ru-RU" sz="2800" dirty="0"/>
            </a:br>
            <a:r>
              <a:rPr lang="ru-RU" sz="2800" dirty="0"/>
              <a:t>Его найдёшь в тени лесной:</a:t>
            </a:r>
            <a:br>
              <a:rPr lang="ru-RU" sz="2800" dirty="0"/>
            </a:br>
            <a:r>
              <a:rPr lang="ru-RU" sz="2800" dirty="0"/>
              <a:t>На стебельке, как бусы в ряд,</a:t>
            </a:r>
            <a:br>
              <a:rPr lang="ru-RU" sz="2800" dirty="0"/>
            </a:br>
            <a:r>
              <a:rPr lang="ru-RU" sz="2800" dirty="0"/>
              <a:t>Цветы душистые </a:t>
            </a:r>
            <a:r>
              <a:rPr lang="ru-RU" sz="2800" dirty="0" smtClean="0"/>
              <a:t>висят.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5798269" cy="4348702"/>
          </a:xfrm>
        </p:spPr>
      </p:pic>
    </p:spTree>
    <p:extLst>
      <p:ext uri="{BB962C8B-B14F-4D97-AF65-F5344CB8AC3E}">
        <p14:creationId xmlns:p14="http://schemas.microsoft.com/office/powerpoint/2010/main" val="39066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Капли солнца спозаранку</a:t>
            </a:r>
            <a:br>
              <a:rPr lang="ru-RU" sz="2800" dirty="0"/>
            </a:br>
            <a:r>
              <a:rPr lang="ru-RU" sz="2800" dirty="0"/>
              <a:t>Появились на полянке.</a:t>
            </a:r>
            <a:br>
              <a:rPr lang="ru-RU" sz="2800" dirty="0"/>
            </a:br>
            <a:r>
              <a:rPr lang="ru-RU" sz="2800" dirty="0"/>
              <a:t>Это в жёлтый сарафанчик</a:t>
            </a:r>
            <a:br>
              <a:rPr lang="ru-RU" sz="2800" dirty="0"/>
            </a:br>
            <a:r>
              <a:rPr lang="ru-RU" sz="2800" dirty="0"/>
              <a:t>Нарядился</a:t>
            </a:r>
            <a:r>
              <a:rPr lang="ru-RU" dirty="0"/>
              <a:t>...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2295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ru-RU" dirty="0"/>
              <a:t>Ноготок короток, </a:t>
            </a:r>
            <a:br>
              <a:rPr lang="ru-RU" dirty="0"/>
            </a:br>
            <a:r>
              <a:rPr lang="ru-RU" dirty="0"/>
              <a:t>А сквозь землю прошел - </a:t>
            </a:r>
            <a:br>
              <a:rPr lang="ru-RU" dirty="0"/>
            </a:br>
            <a:r>
              <a:rPr lang="ru-RU" dirty="0"/>
              <a:t>Шапку золота нашел.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39" y="1600200"/>
            <a:ext cx="6500121" cy="4525963"/>
          </a:xfrm>
        </p:spPr>
      </p:pic>
    </p:spTree>
    <p:extLst>
      <p:ext uri="{BB962C8B-B14F-4D97-AF65-F5344CB8AC3E}">
        <p14:creationId xmlns:p14="http://schemas.microsoft.com/office/powerpoint/2010/main" val="31768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541</TotalTime>
  <Words>71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Загадки о полевых и садовых цветах</vt:lpstr>
      <vt:lpstr>Стоит в саду кудряшка — Белая рубашка, Сердечко золотое. Что это такое? </vt:lpstr>
      <vt:lpstr>Голодный шмель вздыхает тяжко: Поел бы с радостью я кашки. Цветов едва коснулся ветер. И шмель тот час заметил ... </vt:lpstr>
      <vt:lpstr>Жёлтый глаз из-под земли Первым дарят нам они. Как их правильно назвать, Если им земля, как мать? </vt:lpstr>
      <vt:lpstr>Словно синий огонёк Кто-то вдруг во ржи зажёг. Яркий полевой цветок. Что же это? </vt:lpstr>
      <vt:lpstr>Синенький звонок висит,  Никогда он не звенит.  </vt:lpstr>
      <vt:lpstr>Цветёт он майскою порой,  Его найдёшь в тени лесной: На стебельке, как бусы в ряд, Цветы душистые висят.</vt:lpstr>
      <vt:lpstr>Капли солнца спозаранку Появились на полянке. Это в жёлтый сарафанчик Нарядился...</vt:lpstr>
      <vt:lpstr>Ноготок короток,  А сквозь землю прошел -  Шапку золота нашел. </vt:lpstr>
      <vt:lpstr>Длинный тонкий стебелек,  Сверху - алый огонек.  Не растенье, а маяк -  Это ярко-красный …</vt:lpstr>
      <vt:lpstr>Он похож на колосок- Многоцветен и высок, Только странный он чуток –  Вместо зернышек – цветок.</vt:lpstr>
      <vt:lpstr>Посмотрите - у ограды Расцвела царица сада. Не тюльпан и не мимоза, А в шипах красотка... </vt:lpstr>
      <vt:lpstr>Замечательный цветок, Он как яркий огонек, Пышный, важный, словно пан, Распускается...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Полевые и садовые цветы</dc:title>
  <dc:creator>1</dc:creator>
  <cp:lastModifiedBy>Acer lopuh</cp:lastModifiedBy>
  <cp:revision>15</cp:revision>
  <dcterms:created xsi:type="dcterms:W3CDTF">2018-02-13T11:37:34Z</dcterms:created>
  <dcterms:modified xsi:type="dcterms:W3CDTF">2019-09-07T08:12:16Z</dcterms:modified>
</cp:coreProperties>
</file>