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3" r:id="rId5"/>
    <p:sldId id="262" r:id="rId6"/>
    <p:sldId id="265" r:id="rId7"/>
    <p:sldId id="266" r:id="rId8"/>
    <p:sldId id="264" r:id="rId9"/>
    <p:sldId id="261" r:id="rId10"/>
    <p:sldId id="258" r:id="rId11"/>
    <p:sldId id="25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Подготовила воспитатель:</a:t>
            </a:r>
            <a:endParaRPr lang="ru-RU" dirty="0"/>
          </a:p>
          <a:p>
            <a:r>
              <a:rPr lang="ru-RU" b="1" dirty="0"/>
              <a:t>Солкина О.А.</a:t>
            </a:r>
            <a:endParaRPr lang="ru-RU" dirty="0"/>
          </a:p>
          <a:p>
            <a:r>
              <a:rPr lang="ru-RU" b="1" dirty="0"/>
              <a:t>13мая 2021г.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340768"/>
            <a:ext cx="7175351" cy="2304256"/>
          </a:xfrm>
        </p:spPr>
        <p:txBody>
          <a:bodyPr/>
          <a:lstStyle/>
          <a:p>
            <a:r>
              <a:rPr lang="ru-RU" sz="3600" dirty="0">
                <a:effectLst/>
              </a:rPr>
              <a:t>«Составление  рассказа  о весне с опорой  на мнемотаблицу»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69005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572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1417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124744"/>
            <a:ext cx="7200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/>
              <a:t>Все мы дружные ребята</a:t>
            </a:r>
            <a:endParaRPr lang="ru-RU" sz="3200" dirty="0"/>
          </a:p>
          <a:p>
            <a:r>
              <a:rPr lang="ru-RU" sz="3200" i="1" dirty="0"/>
              <a:t>Мы ребята – дошколята</a:t>
            </a:r>
            <a:endParaRPr lang="ru-RU" sz="3200" dirty="0"/>
          </a:p>
          <a:p>
            <a:r>
              <a:rPr lang="ru-RU" sz="3200" i="1" dirty="0"/>
              <a:t>Никого не обижаем</a:t>
            </a:r>
            <a:endParaRPr lang="ru-RU" sz="3200" dirty="0"/>
          </a:p>
          <a:p>
            <a:r>
              <a:rPr lang="ru-RU" sz="3200" i="1" dirty="0"/>
              <a:t>Как заботиться мы знаем</a:t>
            </a:r>
            <a:endParaRPr lang="ru-RU" sz="3200" dirty="0"/>
          </a:p>
          <a:p>
            <a:r>
              <a:rPr lang="ru-RU" sz="3200" i="1" dirty="0"/>
              <a:t>Никого в беде не бросим</a:t>
            </a:r>
            <a:endParaRPr lang="ru-RU" sz="3200" dirty="0"/>
          </a:p>
          <a:p>
            <a:r>
              <a:rPr lang="ru-RU" sz="3200" i="1" dirty="0"/>
              <a:t>Не отнимем, а попросим</a:t>
            </a:r>
            <a:endParaRPr lang="ru-RU" sz="3200" dirty="0"/>
          </a:p>
          <a:p>
            <a:r>
              <a:rPr lang="ru-RU" sz="3200" i="1" dirty="0"/>
              <a:t> Пусть всем будет хорошо,</a:t>
            </a:r>
            <a:endParaRPr lang="ru-RU" sz="3200" dirty="0"/>
          </a:p>
          <a:p>
            <a:r>
              <a:rPr lang="ru-RU" sz="3200" i="1" dirty="0"/>
              <a:t>Будет радостно, светло!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70922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C:\Users\ЖИЛЕЦ\Desktop\i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4624"/>
            <a:ext cx="6889576" cy="6889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0776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Описание: mnemo-19-2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903649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8889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&amp;Scy;&amp;vcy;&amp;iecy;&amp;tcy;, &amp;kcy;&amp;ocy;&amp;tcy;&amp;ocy;&amp;rcy;&amp;ycy;&amp;jcy; &amp;icy;&amp;zcy;&amp;lcy;&amp;ucy;&amp;chcy;&amp;acy;&amp;iecy;&amp;tcy; &amp;Scy;&amp;ocy;&amp;lcy;&amp;ncy;&amp;tscy;&amp;iecy;, &amp;rcy;&amp;acy;&amp;vcy;&amp;iecy;&amp;ncy; &amp;scy;&amp;vcy;&amp;iecy;&amp;tcy;&amp;ucy; 4 &amp;mcy;&amp;icy;&amp;lcy;&amp;lcy;&amp;icy;&amp;acy;&amp;rcy;&amp;dcy;&amp;ocy;&amp;vcy; &amp;mcy;&amp;icy;&amp;lcy;&amp;lcy;&amp;icy;&amp;acy;&amp;rcy;&amp;dcy;&amp;ocy;&amp;vcy; (4 &amp;icy; 18 &amp;ncy;&amp;ucy;&amp;lcy;&amp;iecy;&amp;jcy;) &amp;lcy;&amp;acy;&amp;mcy;&amp;pcy;&amp;ocy;&amp;chcy;&amp;iecy;&amp;kcy;... &amp;Fcy;&amp;acy;&amp;kcy;&amp;tcy;&amp;ycy; &amp;icy;&amp;zcy; &amp;zhcy;&amp;icy;&amp;zcy;&amp;ncy;&amp;icy;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1" t="14320" r="12838" b="5967"/>
          <a:stretch/>
        </p:blipFill>
        <p:spPr bwMode="auto">
          <a:xfrm>
            <a:off x="4570334" y="4716721"/>
            <a:ext cx="2377930" cy="18806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 descr="&amp;Vcy;&amp;icy;&amp;ncy;&amp;tcy;&amp;acy;&amp;zhcy;&amp;ncy;&amp;ycy;&amp;iecy; &amp;kcy;&amp;ocy;&amp;mcy;&amp;pcy;&amp;ocy;&amp;zcy;&amp;icy;&amp;tscy;&amp;icy;&amp;icy; &amp;icy;&amp;zcy; &amp;tscy;&amp;vcy;&amp;iecy;&amp;tcy;&amp;ocy;&amp;vcy; - PSD &amp;icy;&amp;scy;&amp;khcy;&amp;ocy;&amp;dcy;&amp;ncy;&amp;icy;&amp;kcy; &amp;dcy;&amp;lcy;&amp;yacy; &amp;fcy;&amp;ocy;&amp;tcy;&amp;ocy;&amp;shcy;&amp;ocy;&amp;pcy;&amp;acy; &quot;…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75" t="26047" r="13505" b="20811"/>
          <a:stretch/>
        </p:blipFill>
        <p:spPr bwMode="auto">
          <a:xfrm>
            <a:off x="5004048" y="670376"/>
            <a:ext cx="2751654" cy="24500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&amp;Rcy;&amp;Acy;&amp;Zcy;&amp;Vcy;&amp;Icy;&amp;Tcy;&amp;Icy;&amp;IEcy; &amp;Rcy;&amp;IEcy;&amp;CHcy;&amp;Icy;. &amp;Lcy;&amp;IEcy;&amp;Kcy;&amp;Scy;&amp;Icy;&amp;CHcy;&amp;IEcy;&amp;Scy;&amp;Kcy;&amp;Acy;&amp;YAcy; &amp;Tcy;&amp;IEcy;&amp;Mcy;&amp;Acy; &quot;&amp;Ocy;&amp;Dcy;&amp;IEcy;&amp;ZHcy;&amp;Dcy;&amp;Acy;&quot;. &amp;Ocy;&amp;bcy;&amp;scy;&amp;ucy;&amp;zhcy;&amp;dcy;&amp;iecy;&amp;ncy;&amp;icy;&amp;iecy; &amp;ncy;&amp;acy; Live…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48" t="19130" b="16088"/>
          <a:stretch/>
        </p:blipFill>
        <p:spPr bwMode="auto">
          <a:xfrm>
            <a:off x="792738" y="3735942"/>
            <a:ext cx="2037294" cy="19210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Gifts of horoshiy comember. They are given for free. Darudar.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42899"/>
            <a:ext cx="2232248" cy="21619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Надпись 2"/>
          <p:cNvSpPr txBox="1">
            <a:spLocks noChangeArrowheads="1"/>
          </p:cNvSpPr>
          <p:nvPr/>
        </p:nvSpPr>
        <p:spPr bwMode="auto">
          <a:xfrm>
            <a:off x="6736527" y="3450192"/>
            <a:ext cx="1019175" cy="285750"/>
          </a:xfrm>
          <a:prstGeom prst="rect">
            <a:avLst/>
          </a:prstGeom>
          <a:solidFill>
            <a:srgbClr val="FFFFFF"/>
          </a:solidFill>
          <a:ln w="9525">
            <a:solidFill>
              <a:sysClr val="window" lastClr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Цветущая</a:t>
            </a:r>
            <a:endParaRPr lang="ru-RU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-48399"/>
            <a:ext cx="63991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1307813"/>
            <a:ext cx="6319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830032" y="2504837"/>
            <a:ext cx="899592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308304" y="5949280"/>
            <a:ext cx="894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Яркая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059832" y="3735942"/>
            <a:ext cx="954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Теплая</a:t>
            </a:r>
            <a:endParaRPr lang="ru-RU" sz="16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770226" y="1559044"/>
            <a:ext cx="1800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lang="ru-RU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Солнечная</a:t>
            </a:r>
            <a:endParaRPr lang="ru-RU" sz="16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025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ЖИЛЕЦ\Desktop\7de21b7a04766715840f41d10201808e4ef56c4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0179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ЖИЛЕЦ\Desktop\C2nuKKNWQAAzQS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532440" cy="6952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2334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ЖИЛЕЦ\Desktop\Penguin-antarctica-snow_iphone_750x13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-531440"/>
            <a:ext cx="8496944" cy="7191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510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03368"/>
            <a:ext cx="9164571" cy="5461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39525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22</TotalTime>
  <Words>62</Words>
  <Application>Microsoft Office PowerPoint</Application>
  <PresentationFormat>Экран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«Составление  рассказа  о весне с опорой  на мнемотаблицу»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«Составление  рассказа  о весне с опорой  на мнемотаблицу»</dc:title>
  <dc:creator>ЖИЛЕЦ</dc:creator>
  <cp:lastModifiedBy>ЖИЛЕЦ</cp:lastModifiedBy>
  <cp:revision>4</cp:revision>
  <dcterms:created xsi:type="dcterms:W3CDTF">2021-05-10T17:24:36Z</dcterms:created>
  <dcterms:modified xsi:type="dcterms:W3CDTF">2021-05-10T17:57:28Z</dcterms:modified>
</cp:coreProperties>
</file>