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6" r:id="rId3"/>
    <p:sldId id="262" r:id="rId4"/>
    <p:sldId id="263" r:id="rId5"/>
    <p:sldId id="272" r:id="rId6"/>
    <p:sldId id="267" r:id="rId7"/>
    <p:sldId id="268" r:id="rId8"/>
    <p:sldId id="269" r:id="rId9"/>
    <p:sldId id="270" r:id="rId10"/>
    <p:sldId id="266" r:id="rId11"/>
    <p:sldId id="285" r:id="rId12"/>
    <p:sldId id="273" r:id="rId13"/>
    <p:sldId id="276" r:id="rId14"/>
    <p:sldId id="278" r:id="rId15"/>
    <p:sldId id="279" r:id="rId16"/>
    <p:sldId id="280" r:id="rId17"/>
    <p:sldId id="282" r:id="rId18"/>
    <p:sldId id="283" r:id="rId19"/>
    <p:sldId id="259" r:id="rId20"/>
    <p:sldId id="286" r:id="rId21"/>
    <p:sldId id="289" r:id="rId22"/>
    <p:sldId id="293" r:id="rId23"/>
    <p:sldId id="290" r:id="rId24"/>
    <p:sldId id="291" r:id="rId25"/>
    <p:sldId id="287" r:id="rId26"/>
    <p:sldId id="295" r:id="rId27"/>
    <p:sldId id="288" r:id="rId28"/>
    <p:sldId id="294" r:id="rId29"/>
    <p:sldId id="296" r:id="rId30"/>
    <p:sldId id="260" r:id="rId31"/>
    <p:sldId id="261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88640"/>
            <a:ext cx="7920881" cy="648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65" y="0"/>
            <a:ext cx="9189466" cy="69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55776" y="1412776"/>
            <a:ext cx="54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Только экологически осмысленное поведение каждого жителя планеты может помочь в ее спасении от постепенного разрушения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1671"/>
            <a:ext cx="9189466" cy="69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35696" y="620688"/>
            <a:ext cx="66967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32656"/>
            <a:ext cx="5472608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экологического воспитания детей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276872"/>
            <a:ext cx="1872208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системы знаний о природе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924944"/>
            <a:ext cx="2160240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трудовых навыков и умений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4077072"/>
            <a:ext cx="2016224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любви к природе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65" y="0"/>
            <a:ext cx="9189466" cy="69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55776" y="1412776"/>
            <a:ext cx="489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2. Важность экологического воспитания для развития личности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820026" cy="65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лако 2"/>
          <p:cNvSpPr/>
          <p:nvPr/>
        </p:nvSpPr>
        <p:spPr>
          <a:xfrm>
            <a:off x="8028384" y="260648"/>
            <a:ext cx="1115616" cy="86409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65" y="0"/>
            <a:ext cx="9189466" cy="69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51720" y="1556792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3. Роль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воспитателей и родителей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экологическом воспитании детей.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65" y="0"/>
            <a:ext cx="9189466" cy="69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83768" y="1124744"/>
            <a:ext cx="540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Главный инструмент воспитания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ичный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взрослых.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65" y="0"/>
            <a:ext cx="9189466" cy="69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83768" y="1124744"/>
            <a:ext cx="54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 Экологическое воспитание дошкольников через разные виды деятельности.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466" cy="69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79712" y="1124744"/>
            <a:ext cx="59046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 lvl="0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наглядные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(наблюдение, демонстрация); </a:t>
            </a:r>
          </a:p>
          <a:p>
            <a:pPr lvl="0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практические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(игра, труд); </a:t>
            </a:r>
          </a:p>
          <a:p>
            <a:pPr lvl="0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(рассказы воспитателя, чтение художественных произведений, беседы) </a:t>
            </a:r>
          </a:p>
          <a:p>
            <a:pPr lvl="0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экспериментальные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(опыт).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466" cy="69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67744" y="12687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548680"/>
            <a:ext cx="5760640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115616" y="2420888"/>
            <a:ext cx="2016224" cy="115212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игровая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491880" y="2420888"/>
            <a:ext cx="2016224" cy="115212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чтение художественной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796136" y="2420888"/>
            <a:ext cx="2016224" cy="115212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изобразительная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788024" y="3861048"/>
            <a:ext cx="2016224" cy="115212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познавательно-исследовательская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339752" y="3861048"/>
            <a:ext cx="2016224" cy="115212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3\AppData\Local\Microsoft\Windows\Temporary Internet Files\Content.Word\IMG-20210202-WA002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68052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23\AppData\Local\Microsoft\Windows\Temporary Internet Files\Content.Word\IMG-20210202-WA005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528392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65" y="0"/>
            <a:ext cx="9189466" cy="69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7704" y="908720"/>
            <a:ext cx="65527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педагогов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Тема: «Экологическое воспитание детей дошкольного возраста»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AppData\Local\Microsoft\Windows\Temporary Internet Files\Content.Word\IMG-20201124-WA000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0848"/>
            <a:ext cx="475252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пк\AppData\Local\Microsoft\Windows\Temporary Internet Files\Content.Word\IMG-20201124-WA000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600400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пк\Desktop\IMG_20210305_155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816424" cy="5088566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367240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-3381"/>
            <a:ext cx="5004555" cy="686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189979" cy="464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94243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1602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AppData\Local\Microsoft\Windows\Temporary Internet Files\Content.Word\IMG_20201120_12404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528392" cy="262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пк\AppData\Local\Microsoft\Windows\Temporary Internet Files\Content.Word\IMG_20201120_12404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45638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7784" y="3573016"/>
            <a:ext cx="3851920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пк\Desktop\IMG-20210320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709766" cy="4599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к\AppData\Local\Microsoft\Windows\Temporary Internet Files\Content.Word\IMG_20201109_10504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88432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C:\Users\пк\AppData\Local\Microsoft\Windows\Temporary Internet Files\Content.Word\IMG_20201111_11284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672408" cy="486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AppData\Local\Microsoft\Windows\Temporary Internet Files\Content.Word\IMG_20201113_10441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456384" cy="479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к\AppData\Local\Microsoft\Windows\Temporary Internet Files\Content.Word\IMG_20201112_15573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096344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5150"/>
            <a:ext cx="5688632" cy="65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65" y="0"/>
            <a:ext cx="9189466" cy="69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35696" y="980728"/>
            <a:ext cx="65527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обобщить экологические знания воспитателей, установить тесное сотрудничество между педагогами.</a:t>
            </a: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Camera\IMG_20210203_11340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960440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пк\Desktop\Camera\IMG_20210204_11222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816424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3\Desktop\WhatsApp Images\IMG-20201223-WA005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384376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23\Desktop\WhatsApp Images\IMG-20201223-WA004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3744416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фото все\воцап 2020 все\IMG-20200129-WA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95637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2648"/>
            <a:ext cx="5760640" cy="62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76019"/>
            <a:ext cx="6912768" cy="570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823100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81834"/>
            <a:ext cx="6408712" cy="567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544616" cy="56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776864" cy="536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6245"/>
            <a:ext cx="5976664" cy="627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65" y="0"/>
            <a:ext cx="9189466" cy="69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35696" y="548680"/>
            <a:ext cx="66967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1.Развивать у педагогов стремление осуществлять экологическое         воспитание детей;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2.Выявить имеющиеся знания у педагогов по вопросам экологии (явления живой и не живой природы, растения, животные);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3.Умение использовать полученные знания по природе в разных видах деятельности;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4.Развивать познавательный интерес у педагогов;</a:t>
            </a: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525" y="548680"/>
            <a:ext cx="784871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858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76" y="476672"/>
            <a:ext cx="80797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66" y="-131671"/>
            <a:ext cx="9189466" cy="698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75656" y="620688"/>
            <a:ext cx="70567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 семинара: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Вступительное слово.</a:t>
            </a:r>
          </a:p>
          <a:p>
            <a:pPr marL="742950" indent="-74295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Важность экологического воспитания для развития личности ребенка.</a:t>
            </a:r>
          </a:p>
          <a:p>
            <a:pPr marL="742950" indent="-74295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Роль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воспитателей и родителей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экологическом воспитании детей.</a:t>
            </a:r>
          </a:p>
          <a:p>
            <a:pPr marL="742950" indent="-74295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Экологическое воспитание дошкольников через разные виды деятельности.</a:t>
            </a:r>
          </a:p>
          <a:p>
            <a:pPr marL="742950" indent="-74295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Практическая часть.</a:t>
            </a:r>
          </a:p>
          <a:p>
            <a:pPr marL="742950" indent="-74295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85655"/>
            <a:ext cx="7200800" cy="53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830"/>
            <a:ext cx="7200800" cy="675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162" y="655715"/>
            <a:ext cx="6967403" cy="52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9"/>
            <a:ext cx="71287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231</Words>
  <Application>Microsoft Office PowerPoint</Application>
  <PresentationFormat>Экран (4:3)</PresentationFormat>
  <Paragraphs>45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28</cp:revision>
  <dcterms:created xsi:type="dcterms:W3CDTF">2021-03-22T17:25:01Z</dcterms:created>
  <dcterms:modified xsi:type="dcterms:W3CDTF">2021-03-23T17:50:31Z</dcterms:modified>
</cp:coreProperties>
</file>