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59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23.09.2014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1\Desktop\&#1084;&#1091;&#1079;&#1099;&#1082;&#1072;\detskie_-_detskaya-pesenka_pro_babushku_(plus).mp3" TargetMode="External"/><Relationship Id="rId6" Type="http://schemas.openxmlformats.org/officeDocument/2006/relationships/image" Target="../media/image9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1\Desktop\&#1084;&#1091;&#1079;&#1099;&#1082;&#1072;\&#1041;&#1072;&#1088;&#1073;&#1072;&#1088;&#1080;&#1082;&#1080;%20-%20&#1055;&#1077;&#1089;&#1085;&#1103;%20&#1087;&#1088;&#1086;%20&#1084;&#1072;&#1084;&#1091;%20(audiopoisk.com).mp3" TargetMode="External"/><Relationship Id="rId4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1\Desktop\&#1084;&#1091;&#1079;&#1099;&#1082;&#1072;\&#1062;&#1099;&#1075;&#1072;&#1085;&#1089;&#1082;&#1072;&#1103;%20&#1087;&#1077;&#1089;&#1085;&#1103;%20-%20&#1094;&#1099;&#1075;&#1072;&#1085;&#1089;&#1082;&#1072;&#1103;%20&#1087;&#1077;&#1089;&#1085;&#1103;%20&#1087;&#1088;&#1086;%20&#1084;&#1072;&#1084;&#1091;%20(mp3ostrov.com).mp3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1\Desktop\&#1084;&#1091;&#1079;&#1099;&#1082;&#1072;\&#1050;&#1080;&#1090;&#1072;&#1081;&#1089;&#1082;&#1072;&#1103;%20&#1087;&#1077;&#1089;&#1085;&#1103;%20&#1087;&#1088;&#1086;%20&#1052;&#1072;&#1084;&#1091;%20(mp3ostrov.com).mp3" TargetMode="Externa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1\Desktop\&#1084;&#1091;&#1079;&#1099;&#1082;&#1072;\&#1052;.&#1041;&#1086;&#1103;&#1088;&#1089;&#1082;&#1080;&#1081;%20&#1080;%20&#1051;.&#1043;&#1091;&#1088;&#1095;&#1077;&#1085;&#1082;&#1086;%20-%20&#1055;&#1077;&#1089;&#1085;&#1103;%20&#1087;&#1088;&#1086;%20&#1084;&#1072;&#1084;&#1091;%20&#1080;&#1079;%20&#1089;&#1082;&#1072;&#1079;&#1082;&#1080;%20&#1042;&#1086;&#1083;&#1082;%20&#1080;%207%20&#1082;&#1086;&#1079;&#1083;&#1103;&#1090;%20(mp3ostrov.com).mp3" TargetMode="Externa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1\Desktop\&#1084;&#1091;&#1079;&#1099;&#1082;&#1072;\&#1055;&#1077;&#1089;&#1077;&#1085;&#1082;&#1072;%20&#1052;&#1072;&#1084;&#1086;&#1085;&#1090;&#1077;&#1085;&#1082;&#1072;%20&#1084;&#1080;&#1085;&#1091;&#1089;.mp3" TargetMode="Externa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smtClean="0"/>
          </a:p>
          <a:p>
            <a:r>
              <a:rPr lang="ru-RU" smtClean="0"/>
              <a:t> </a:t>
            </a:r>
          </a:p>
          <a:p>
            <a:r>
              <a:rPr lang="ru-RU" smtClean="0"/>
              <a:t> мама на всех языках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6672"/>
            <a:ext cx="9144000" cy="6381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043608" y="980728"/>
            <a:ext cx="75608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dirty="0" smtClean="0"/>
              <a:t>«Главное слово на всех языках»</a:t>
            </a:r>
            <a:endParaRPr lang="ru-RU" sz="60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580896"/>
          </a:xfrm>
        </p:spPr>
        <p:txBody>
          <a:bodyPr>
            <a:normAutofit/>
          </a:bodyPr>
          <a:lstStyle/>
          <a:p>
            <a:r>
              <a:rPr lang="ru-RU" sz="8000" dirty="0" smtClean="0"/>
              <a:t>Красавица</a:t>
            </a:r>
            <a:br>
              <a:rPr lang="ru-RU" sz="8000" dirty="0" smtClean="0"/>
            </a:br>
            <a:r>
              <a:rPr lang="ru-RU" sz="8000" dirty="0" smtClean="0"/>
              <a:t>Кубань</a:t>
            </a:r>
            <a:endParaRPr lang="ru-RU" sz="8000" dirty="0"/>
          </a:p>
        </p:txBody>
      </p:sp>
      <p:pic>
        <p:nvPicPr>
          <p:cNvPr id="4" name="Picture 5" descr="2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3717032"/>
            <a:ext cx="4932040" cy="3140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3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645024"/>
            <a:ext cx="5003800" cy="3212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1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3800" y="0"/>
            <a:ext cx="4140200" cy="370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Матери Кубани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060848"/>
            <a:ext cx="5904656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88808"/>
          </a:xfrm>
        </p:spPr>
        <p:txBody>
          <a:bodyPr>
            <a:noAutofit/>
          </a:bodyPr>
          <a:lstStyle/>
          <a:p>
            <a:r>
              <a:rPr lang="ru-RU" sz="8000" dirty="0" smtClean="0"/>
              <a:t>Любимые</a:t>
            </a:r>
            <a:br>
              <a:rPr lang="ru-RU" sz="8000" dirty="0" smtClean="0"/>
            </a:br>
            <a:r>
              <a:rPr lang="ru-RU" sz="8000" dirty="0" smtClean="0"/>
              <a:t> бабушки</a:t>
            </a:r>
            <a:endParaRPr lang="ru-RU" sz="80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7616" y="3284984"/>
            <a:ext cx="3456384" cy="3573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2121" y="0"/>
            <a:ext cx="3491880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636912"/>
            <a:ext cx="5652120" cy="422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detskie_-_detskaya-pesenka_pro_babushku_(plus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223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/>
              <a:t>Мы вас очень любим!!!</a:t>
            </a:r>
            <a:endParaRPr lang="ru-RU" sz="6000" dirty="0"/>
          </a:p>
        </p:txBody>
      </p:sp>
      <p:pic>
        <p:nvPicPr>
          <p:cNvPr id="4" name="Барбарики - Песня про маму (audiopoisk.com)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419600" y="3976688"/>
            <a:ext cx="304800" cy="3048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1700808"/>
            <a:ext cx="7848872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Барбарики - Песня про маму (audiopoisk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587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45873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14587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Презентацию к классному часу « Главное слово на всех языках» выполнила </a:t>
            </a:r>
            <a:r>
              <a:rPr lang="ru-RU" dirty="0" smtClean="0"/>
              <a:t>Роот Наталья Васильевна, учитель русского языка </a:t>
            </a:r>
            <a:r>
              <a:rPr lang="ru-RU" smtClean="0"/>
              <a:t>и литературы.  </a:t>
            </a:r>
            <a:r>
              <a:rPr lang="ru-RU" dirty="0" smtClean="0"/>
              <a:t>Новосельского муниципального образования </a:t>
            </a:r>
            <a:r>
              <a:rPr lang="ru-RU" dirty="0" err="1" smtClean="0"/>
              <a:t>Новокубанский</a:t>
            </a:r>
            <a:r>
              <a:rPr lang="ru-RU" dirty="0" smtClean="0"/>
              <a:t> район Краснодарского края.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lnSpcReduction="10000"/>
          </a:bodyPr>
          <a:lstStyle/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Сколько звезд на ясном небе!</a:t>
            </a:r>
            <a:b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Сколько колосков в полях!</a:t>
            </a:r>
            <a:b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Сколько песенок </a:t>
            </a:r>
            <a:r>
              <a:rPr lang="ru-RU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птицы!</a:t>
            </a:r>
            <a:b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Сколько листьев на ветвях!</a:t>
            </a:r>
            <a:b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Только солнце - одно на свете.</a:t>
            </a:r>
            <a:b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Только мама - одна на свете.</a:t>
            </a:r>
          </a:p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 маму люблю!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868928"/>
          </a:xfrm>
        </p:spPr>
        <p:txBody>
          <a:bodyPr/>
          <a:lstStyle/>
          <a:p>
            <a:r>
              <a:rPr lang="ru-RU" dirty="0" smtClean="0"/>
              <a:t>25 ноября- День матерей России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3" y="2708920"/>
            <a:ext cx="5472608" cy="3816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4401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«Мамо» – мама на цыганском языке.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700808"/>
            <a:ext cx="889248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Цыганская песня - цыганская песня про маму (mp3ostrov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795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«Маме»- мама на китайском языке.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7" y="1844824"/>
            <a:ext cx="7992888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Китайская песня про Маму (mp3ostrov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00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2592288"/>
          </a:xfrm>
        </p:spPr>
        <p:txBody>
          <a:bodyPr>
            <a:noAutofit/>
          </a:bodyPr>
          <a:lstStyle/>
          <a:p>
            <a:pPr algn="ctr"/>
            <a:r>
              <a:rPr lang="ru-RU" sz="9600" dirty="0" smtClean="0"/>
              <a:t>Мама-слово главное</a:t>
            </a:r>
            <a:endParaRPr lang="ru-RU" sz="96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3068960"/>
            <a:ext cx="4824536" cy="3789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М.Боярский и Л.Гурченко - Песня про маму из сказки Волк и 7 козлят (mp3ostrov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0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 котенка мама-кошка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916832"/>
            <a:ext cx="7704856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 жеребенка мама-лошадь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916832"/>
            <a:ext cx="7704856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Мама для мамонтенка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988840"/>
            <a:ext cx="8004521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Песенка Мамонтенка минус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19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</TotalTime>
  <Words>91</Words>
  <Application>Microsoft Office PowerPoint</Application>
  <PresentationFormat>Экран (4:3)</PresentationFormat>
  <Paragraphs>18</Paragraphs>
  <Slides>15</Slides>
  <Notes>0</Notes>
  <HiddenSlides>0</HiddenSlides>
  <MMClips>7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Слайд 1</vt:lpstr>
      <vt:lpstr>Слайд 2</vt:lpstr>
      <vt:lpstr>25 ноября- День матерей России</vt:lpstr>
      <vt:lpstr>«Мамо» – мама на цыганском языке.</vt:lpstr>
      <vt:lpstr>«Маме»- мама на китайском языке.</vt:lpstr>
      <vt:lpstr>Мама-слово главное</vt:lpstr>
      <vt:lpstr>У котенка мама-кошка</vt:lpstr>
      <vt:lpstr>У жеребенка мама-лошадь</vt:lpstr>
      <vt:lpstr>Мама для мамонтенка</vt:lpstr>
      <vt:lpstr>Красавица Кубань</vt:lpstr>
      <vt:lpstr>Матери Кубани</vt:lpstr>
      <vt:lpstr>Любимые  бабушки</vt:lpstr>
      <vt:lpstr>Слайд 13</vt:lpstr>
      <vt:lpstr>Мы вас очень любим!!!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37</cp:revision>
  <dcterms:created xsi:type="dcterms:W3CDTF">2012-10-31T15:50:42Z</dcterms:created>
  <dcterms:modified xsi:type="dcterms:W3CDTF">2014-09-23T17:48:33Z</dcterms:modified>
</cp:coreProperties>
</file>