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2.depositphotos.com/4717767/7706/v/950/depositphotos_77068179-stock-illustration-background-abstract-green-grass-camping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"/>
            <a:ext cx="914399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5927" y="4221088"/>
            <a:ext cx="6400800" cy="244827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дистанционные соревнования по туристским навыкам в условиях виртуального участия</a:t>
            </a:r>
            <a:b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«Комнатный </a:t>
            </a:r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выживальщик</a:t>
            </a: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по 30 марта 2022 года 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Picture 2" descr="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0"/>
            <a:ext cx="2016224" cy="1963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WPS Presentation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Виталий Омельченко</dc:creator>
  <cp:lastModifiedBy>user</cp:lastModifiedBy>
  <cp:revision>4</cp:revision>
  <dcterms:created xsi:type="dcterms:W3CDTF">2020-05-20T13:54:00Z</dcterms:created>
  <dcterms:modified xsi:type="dcterms:W3CDTF">2022-03-18T05:49:47Z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7552D423155045FEB474B7F65397A471</vt:lpwstr>
  </property>
  <property fmtid="{D5CDD505-2E9C-101B-9397-08002B2CF9AE}" pid="3" name="KSOProductBuildVer">
    <vt:lpwstr>1049-11.2.0.11029</vt:lpwstr>
  </property>
</Properties>
</file>