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notesSlide+xml" PartName="/ppt/notesSlides/notesSlide1.xml"/>
  <Override ContentType="application/vnd.openxmlformats-officedocument.presentationml.tags+xml" PartName="/ppt/tags/tag1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8" r:id="rId2"/>
    <p:sldId id="256" r:id="rId3"/>
    <p:sldId id="257" r:id="rId4"/>
    <p:sldId id="258" r:id="rId5"/>
    <p:sldId id="261" r:id="rId6"/>
    <p:sldId id="260" r:id="rId7"/>
    <p:sldId id="259" r:id="rId8"/>
    <p:sldId id="269" r:id="rId9"/>
    <p:sldId id="262" r:id="rId10"/>
    <p:sldId id="263" r:id="rId11"/>
    <p:sldId id="270" r:id="rId12"/>
    <p:sldId id="265" r:id="rId13"/>
    <p:sldId id="264" r:id="rId14"/>
    <p:sldId id="266" r:id="rId15"/>
    <p:sldId id="267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-4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9949-7027-421C-94EA-4CA20CB7997E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0CC4B-8083-466A-B881-31955EAEE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00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0CC4B-8083-466A-B881-31955EAEE58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0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FCD-08FE-488F-B8B9-7571E927C7C3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8142-8EFF-46E6-BE44-A42759023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89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FCD-08FE-488F-B8B9-7571E927C7C3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8142-8EFF-46E6-BE44-A42759023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70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FCD-08FE-488F-B8B9-7571E927C7C3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8142-8EFF-46E6-BE44-A42759023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46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FCD-08FE-488F-B8B9-7571E927C7C3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8142-8EFF-46E6-BE44-A42759023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62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FCD-08FE-488F-B8B9-7571E927C7C3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8142-8EFF-46E6-BE44-A42759023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1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FCD-08FE-488F-B8B9-7571E927C7C3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8142-8EFF-46E6-BE44-A42759023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48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FCD-08FE-488F-B8B9-7571E927C7C3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8142-8EFF-46E6-BE44-A42759023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97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FCD-08FE-488F-B8B9-7571E927C7C3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8142-8EFF-46E6-BE44-A42759023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FCD-08FE-488F-B8B9-7571E927C7C3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8142-8EFF-46E6-BE44-A42759023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61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FCD-08FE-488F-B8B9-7571E927C7C3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8142-8EFF-46E6-BE44-A42759023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38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FCD-08FE-488F-B8B9-7571E927C7C3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8142-8EFF-46E6-BE44-A42759023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86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D9FCD-08FE-488F-B8B9-7571E927C7C3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8142-8EFF-46E6-BE44-A42759023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68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slideLayouts/slideLayout7.xml" Type="http://schemas.openxmlformats.org/officeDocument/2006/relationships/slideLayout"/><Relationship Id="rId1" Target="../tags/tag8.xml" Type="http://schemas.openxmlformats.org/officeDocument/2006/relationships/tags"/><Relationship Id="rId5" Target="../media/image16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slideLayouts/slideLayout7.xml" Type="http://schemas.openxmlformats.org/officeDocument/2006/relationships/slideLayout"/><Relationship Id="rId1" Target="../tags/tag9.xml" Type="http://schemas.openxmlformats.org/officeDocument/2006/relationships/tags"/><Relationship Id="rId5" Target="../media/image7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slideLayouts/slideLayout7.xml" Type="http://schemas.openxmlformats.org/officeDocument/2006/relationships/slideLayout"/><Relationship Id="rId1" Target="../tags/tag10.xml" Type="http://schemas.openxmlformats.org/officeDocument/2006/relationships/tag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2.png"/></Relationships>
</file>

<file path=ppt/slides/_rels/slide16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slideLayouts/slideLayout7.xml" Type="http://schemas.openxmlformats.org/officeDocument/2006/relationships/slideLayout"/><Relationship Id="rId1" Target="../tags/tag13.xml" Type="http://schemas.openxmlformats.org/officeDocument/2006/relationships/tags"/><Relationship Id="rId5" Target="../media/image7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slideLayouts/slideLayout7.xml" Type="http://schemas.openxmlformats.org/officeDocument/2006/relationships/slideLayout"/><Relationship Id="rId1" Target="../tags/tag14.xml" Type="http://schemas.openxmlformats.org/officeDocument/2006/relationships/tags"/><Relationship Id="rId4" Target="../media/image24.pn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9.png"/></Relationships>
</file>

<file path=ppt/slides/_rels/slide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slideLayouts/slideLayout7.xml" Type="http://schemas.openxmlformats.org/officeDocument/2006/relationships/slideLayout"/><Relationship Id="rId1" Target="../tags/tag2.xml" Type="http://schemas.openxmlformats.org/officeDocument/2006/relationships/tags"/><Relationship Id="rId5" Target="../media/image7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slideLayouts/slideLayout7.xml" Type="http://schemas.openxmlformats.org/officeDocument/2006/relationships/slideLayout"/><Relationship Id="rId1" Target="../tags/tag3.xml" Type="http://schemas.openxmlformats.org/officeDocument/2006/relationships/tags"/><Relationship Id="rId4" Target="../media/image9.pn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slideLayouts/slideLayout7.xml" Type="http://schemas.openxmlformats.org/officeDocument/2006/relationships/slideLayout"/><Relationship Id="rId1" Target="../tags/tag4.xml" Type="http://schemas.openxmlformats.org/officeDocument/2006/relationships/tags"/><Relationship Id="rId4" Target="../media/image11.pn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slideLayouts/slideLayout7.xml" Type="http://schemas.openxmlformats.org/officeDocument/2006/relationships/slideLayout"/><Relationship Id="rId1" Target="../tags/tag5.xml" Type="http://schemas.openxmlformats.org/officeDocument/2006/relationships/tag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slideLayouts/slideLayout7.xml" Type="http://schemas.openxmlformats.org/officeDocument/2006/relationships/slideLayout"/><Relationship Id="rId1" Target="../tags/tag7.xml" Type="http://schemas.openxmlformats.org/officeDocument/2006/relationships/tags"/><Relationship Id="rId5" Target="../media/image7.jpeg" Type="http://schemas.openxmlformats.org/officeDocument/2006/relationships/image"/><Relationship Id="rId4" Target="../media/image6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131" y="144380"/>
            <a:ext cx="11781321" cy="92333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Как проверить наличие размещенной информации Краснодарского края на официальном сайте о государственных и муниципальных учреждениях в информационно-телекоммуникационной сети «Интернет»?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131" y="1203158"/>
            <a:ext cx="11781322" cy="547677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032984" y="1203158"/>
            <a:ext cx="4119613" cy="90477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уполномоченных органах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4"/>
    </mc:Choice>
    <mc:Fallback xmlns="">
      <p:transition spd="slow" advTm="620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7594"/>
            <a:ext cx="12192000" cy="692802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Овал 2"/>
          <p:cNvSpPr/>
          <p:nvPr/>
        </p:nvSpPr>
        <p:spPr>
          <a:xfrm>
            <a:off x="9605321" y="1676802"/>
            <a:ext cx="1688752" cy="8616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 деятельности «Образование»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7101016" y="2192950"/>
            <a:ext cx="2504305" cy="11707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9619734" y="2613986"/>
            <a:ext cx="1674339" cy="8324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025082" y="3054615"/>
            <a:ext cx="4576118" cy="12318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трелка вправо 7"/>
          <p:cNvSpPr/>
          <p:nvPr/>
        </p:nvSpPr>
        <p:spPr>
          <a:xfrm>
            <a:off x="4242488" y="4794421"/>
            <a:ext cx="313038" cy="1153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2996" y="2778310"/>
            <a:ext cx="7047471" cy="4208321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8482919" y="4076428"/>
            <a:ext cx="1120342" cy="4626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9564127" y="3521935"/>
            <a:ext cx="1729946" cy="8484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искомого Общественного совета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98093" y="4653851"/>
            <a:ext cx="5303107" cy="1632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Присваивается при внесении информации об общественном совете в личном кабинете</a:t>
            </a:r>
          </a:p>
        </p:txBody>
      </p:sp>
      <p:sp>
        <p:nvSpPr>
          <p:cNvPr id="22" name="Овал 21"/>
          <p:cNvSpPr/>
          <p:nvPr/>
        </p:nvSpPr>
        <p:spPr>
          <a:xfrm>
            <a:off x="5976153" y="6303954"/>
            <a:ext cx="844775" cy="5519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173" y="6273923"/>
            <a:ext cx="9039841" cy="690383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3527547" y="6511957"/>
            <a:ext cx="6092187" cy="1925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открывшемся списке найти нужный ОС</a:t>
            </a:r>
            <a:endParaRPr lang="ru-RU" sz="105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03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26"/>
    </mc:Choice>
    <mc:Fallback xmlns="">
      <p:transition spd="slow" advTm="27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4" grpId="0" animBg="1"/>
      <p:bldP spid="21" grpId="0" animBg="1"/>
      <p:bldP spid="22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131" y="144380"/>
            <a:ext cx="11781321" cy="92333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Как проверить наличие размещенной информации Краснодарского края на официальном сайте о государственных и муниципальных учреждениях в информационно-телекоммуникационной сети «Интернет»?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131" y="1203158"/>
            <a:ext cx="11781322" cy="547677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032984" y="1203158"/>
            <a:ext cx="4119613" cy="90477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организации-операторе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6"/>
    </mc:Choice>
    <mc:Fallback xmlns="">
      <p:transition spd="slow" advTm="711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7665"/>
            <a:ext cx="12192000" cy="6915665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2995513">
            <a:off x="4521587" y="3260315"/>
            <a:ext cx="297568" cy="1504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4"/>
          <a:stretch/>
        </p:blipFill>
        <p:spPr>
          <a:xfrm>
            <a:off x="-140043" y="-57666"/>
            <a:ext cx="12332043" cy="6915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7667"/>
            <a:ext cx="12192000" cy="691566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669024" y="3771929"/>
            <a:ext cx="1631091" cy="37070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9439384">
            <a:off x="8998962" y="3902715"/>
            <a:ext cx="240932" cy="28316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051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43"/>
    </mc:Choice>
    <mc:Fallback xmlns="">
      <p:transition spd="slow" advTm="10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4004"/>
            <a:ext cx="12192000" cy="685800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9619734" y="2377373"/>
            <a:ext cx="1688752" cy="8616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 деятельности «Образование»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605321" y="3442861"/>
            <a:ext cx="1674339" cy="8324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7195559" y="2828658"/>
            <a:ext cx="2409762" cy="8033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5136024" y="3913974"/>
            <a:ext cx="448371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право 18"/>
          <p:cNvSpPr/>
          <p:nvPr/>
        </p:nvSpPr>
        <p:spPr>
          <a:xfrm>
            <a:off x="4119073" y="5324030"/>
            <a:ext cx="435836" cy="1367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360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94"/>
    </mc:Choice>
    <mc:Fallback xmlns="">
      <p:transition spd="slow" advTm="8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9972942" y="529839"/>
            <a:ext cx="1908542" cy="96731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уполномоченного органа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9195276" y="1119499"/>
            <a:ext cx="777666" cy="5212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415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7178468" y="257833"/>
            <a:ext cx="1899568" cy="8616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 уполномоченного органа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5960092" y="1035500"/>
            <a:ext cx="1600466" cy="7420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035358" y="2684147"/>
            <a:ext cx="844775" cy="5519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5"/>
          <a:stretch/>
        </p:blipFill>
        <p:spPr>
          <a:xfrm>
            <a:off x="-60642" y="3318654"/>
            <a:ext cx="12252642" cy="3423359"/>
          </a:xfrm>
          <a:prstGeom prst="rect">
            <a:avLst/>
          </a:prstGeom>
        </p:spPr>
      </p:pic>
      <p:sp>
        <p:nvSpPr>
          <p:cNvPr id="20" name="Полилиния 19"/>
          <p:cNvSpPr/>
          <p:nvPr/>
        </p:nvSpPr>
        <p:spPr>
          <a:xfrm>
            <a:off x="3332861" y="4611590"/>
            <a:ext cx="128186" cy="196609"/>
          </a:xfrm>
          <a:custGeom>
            <a:avLst/>
            <a:gdLst>
              <a:gd name="connsiteX0" fmla="*/ 0 w 308332"/>
              <a:gd name="connsiteY0" fmla="*/ 56514 h 518044"/>
              <a:gd name="connsiteX1" fmla="*/ 230736 w 308332"/>
              <a:gd name="connsiteY1" fmla="*/ 517987 h 518044"/>
              <a:gd name="connsiteX2" fmla="*/ 299103 w 308332"/>
              <a:gd name="connsiteY2" fmla="*/ 30877 h 518044"/>
              <a:gd name="connsiteX3" fmla="*/ 307649 w 308332"/>
              <a:gd name="connsiteY3" fmla="*/ 47968 h 51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332" h="518044">
                <a:moveTo>
                  <a:pt x="0" y="56514"/>
                </a:moveTo>
                <a:cubicBezTo>
                  <a:pt x="90443" y="289387"/>
                  <a:pt x="180886" y="522260"/>
                  <a:pt x="230736" y="517987"/>
                </a:cubicBezTo>
                <a:cubicBezTo>
                  <a:pt x="280587" y="513714"/>
                  <a:pt x="286284" y="109214"/>
                  <a:pt x="299103" y="30877"/>
                </a:cubicBezTo>
                <a:cubicBezTo>
                  <a:pt x="311922" y="-47460"/>
                  <a:pt x="307649" y="47968"/>
                  <a:pt x="307649" y="4796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035358" y="5597496"/>
            <a:ext cx="920097" cy="6323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213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89"/>
    </mc:Choice>
    <mc:Fallback xmlns="">
      <p:transition spd="slow" advTm="22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8307" y="0"/>
            <a:ext cx="12192000" cy="5785504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007693" y="4862557"/>
            <a:ext cx="863126" cy="5042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11494"/>
            <a:ext cx="11203536" cy="354650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9705174" y="4159663"/>
            <a:ext cx="1828800" cy="965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появившемся списке выбрать искомую организацию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225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06"/>
    </mc:Choice>
    <mc:Fallback xmlns="">
      <p:transition spd="slow" advTm="10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131" y="144380"/>
            <a:ext cx="11781321" cy="92333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Как проверить наличие размещенной информации Краснодарского края на официальном сайте о государственных и муниципальных учреждениях в информационно-телекоммуникационной сети «Интернет»?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131" y="1203158"/>
            <a:ext cx="11781322" cy="547677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032984" y="1203158"/>
            <a:ext cx="4119613" cy="90477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перечне организаций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90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1"/>
    </mc:Choice>
    <mc:Fallback xmlns="">
      <p:transition spd="slow" advTm="665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7665"/>
            <a:ext cx="12192000" cy="6915665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2995513">
            <a:off x="4521587" y="3260315"/>
            <a:ext cx="297568" cy="1504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4"/>
          <a:stretch/>
        </p:blipFill>
        <p:spPr>
          <a:xfrm>
            <a:off x="-140043" y="-57666"/>
            <a:ext cx="12332043" cy="6915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7667"/>
            <a:ext cx="12192000" cy="691566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669024" y="4118438"/>
            <a:ext cx="1631091" cy="37070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9439384">
            <a:off x="8998962" y="4268474"/>
            <a:ext cx="240932" cy="28316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74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9"/>
    </mc:Choice>
    <mc:Fallback xmlns="">
      <p:transition spd="slow" advTm="8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344"/>
            <a:ext cx="12192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9860366" y="1327336"/>
            <a:ext cx="2074960" cy="9586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 деятельности «Образование»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7450604" y="1884348"/>
            <a:ext cx="2409762" cy="8033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9872906" y="2560534"/>
            <a:ext cx="2062420" cy="9501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</a:t>
            </a:r>
          </a:p>
        </p:txBody>
      </p:sp>
      <p:cxnSp>
        <p:nvCxnSpPr>
          <p:cNvPr id="6" name="Прямая со стрелкой 5"/>
          <p:cNvCxnSpPr>
            <a:stCxn id="5" idx="2"/>
          </p:cNvCxnSpPr>
          <p:nvPr/>
        </p:nvCxnSpPr>
        <p:spPr>
          <a:xfrm flipH="1">
            <a:off x="5226520" y="3035604"/>
            <a:ext cx="4646386" cy="11032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9955666" y="3791209"/>
            <a:ext cx="1979660" cy="9501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уполномоченного органа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9471259" y="4358726"/>
            <a:ext cx="484407" cy="1401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947" y="2288748"/>
            <a:ext cx="7213419" cy="4535817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2646945" y="4208431"/>
            <a:ext cx="2165684" cy="10658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 уполномоченного органа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3819625" y="3662875"/>
            <a:ext cx="1150221" cy="5354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6253655" y="4266278"/>
            <a:ext cx="984543" cy="5030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263280" y="6127840"/>
            <a:ext cx="984543" cy="5030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2906829" y="5650029"/>
            <a:ext cx="202131" cy="173267"/>
          </a:xfrm>
          <a:custGeom>
            <a:avLst/>
            <a:gdLst>
              <a:gd name="connsiteX0" fmla="*/ 0 w 202131"/>
              <a:gd name="connsiteY0" fmla="*/ 0 h 173267"/>
              <a:gd name="connsiteX1" fmla="*/ 134754 w 202131"/>
              <a:gd name="connsiteY1" fmla="*/ 173255 h 173267"/>
              <a:gd name="connsiteX2" fmla="*/ 202131 w 202131"/>
              <a:gd name="connsiteY2" fmla="*/ 9626 h 17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131" h="173267">
                <a:moveTo>
                  <a:pt x="0" y="0"/>
                </a:moveTo>
                <a:cubicBezTo>
                  <a:pt x="50533" y="85825"/>
                  <a:pt x="101066" y="171651"/>
                  <a:pt x="134754" y="173255"/>
                </a:cubicBezTo>
                <a:cubicBezTo>
                  <a:pt x="168442" y="174859"/>
                  <a:pt x="182881" y="19251"/>
                  <a:pt x="202131" y="962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357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67"/>
    </mc:Choice>
    <mc:Fallback xmlns="">
      <p:transition spd="slow" advTm="23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20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1156"/>
            <a:ext cx="12192000" cy="6858000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3965069" y="4948644"/>
            <a:ext cx="435836" cy="1367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1082" y="0"/>
            <a:ext cx="757457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9705409" y="1202013"/>
            <a:ext cx="1979660" cy="9501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год НОКОД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168766" y="1594015"/>
            <a:ext cx="4536643" cy="3984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5878269" y="6108589"/>
            <a:ext cx="984543" cy="5030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2633" y="3500276"/>
            <a:ext cx="7611467" cy="3357724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9852549" y="4704068"/>
            <a:ext cx="1979660" cy="9501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количество и перечень организаций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805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26"/>
    </mc:Choice>
    <mc:Fallback xmlns="">
      <p:transition spd="slow" advTm="20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6502"/>
            <a:ext cx="12192000" cy="663149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45285" y="975220"/>
            <a:ext cx="4865615" cy="4865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767914" y="0"/>
            <a:ext cx="659027" cy="4685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8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72"/>
    </mc:Choice>
    <mc:Fallback xmlns="">
      <p:transition spd="slow" advTm="14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1">
                <a:alpha val="3000"/>
                <a:lumMod val="0"/>
                <a:lumOff val="100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  <a:alpha val="7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3667" y="404261"/>
            <a:ext cx="9180251" cy="4889634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03667" y="5067701"/>
            <a:ext cx="9180251" cy="4523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перечне по каждой организации, по мере заполнения информации по независимой оценке их образовательной деятельности, появляются ссылки на результаты оценки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6211412" y="4663440"/>
            <a:ext cx="164759" cy="35613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090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07"/>
    </mc:Choice>
    <mc:Fallback xmlns="">
      <p:transition spd="slow" advTm="17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7665"/>
            <a:ext cx="12192000" cy="6915665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2995513">
            <a:off x="4521587" y="3260315"/>
            <a:ext cx="297568" cy="1504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4"/>
          <a:stretch/>
        </p:blipFill>
        <p:spPr>
          <a:xfrm>
            <a:off x="-140043" y="-57666"/>
            <a:ext cx="12332043" cy="6915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7667"/>
            <a:ext cx="12192000" cy="691566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697786" y="3113903"/>
            <a:ext cx="1631091" cy="37070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9439384">
            <a:off x="8998962" y="3287418"/>
            <a:ext cx="240932" cy="28316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44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5"/>
    </mc:Choice>
    <mc:Fallback xmlns="">
      <p:transition spd="slow" advTm="12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 flipH="1">
            <a:off x="7257535" y="1089079"/>
            <a:ext cx="2504305" cy="11707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9718590" y="498791"/>
            <a:ext cx="1688752" cy="8616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 деятельности «Образование»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5107459" y="1906719"/>
            <a:ext cx="4654381" cy="12318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9761840" y="1427369"/>
            <a:ext cx="1779371" cy="8324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3563" y="3294052"/>
            <a:ext cx="3716059" cy="24878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185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2"/>
    </mc:Choice>
    <mc:Fallback xmlns="">
      <p:transition spd="slow" advTm="9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9"/>
          <a:stretch/>
        </p:blipFill>
        <p:spPr>
          <a:xfrm>
            <a:off x="-90616" y="0"/>
            <a:ext cx="12282616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555524" y="4604951"/>
            <a:ext cx="1960606" cy="4860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3156" y="4258961"/>
            <a:ext cx="7018638" cy="2463115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8583829" y="5231027"/>
            <a:ext cx="1037965" cy="3239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9621794" y="4776049"/>
            <a:ext cx="1779371" cy="8324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наименование</a:t>
            </a:r>
          </a:p>
        </p:txBody>
      </p:sp>
      <p:sp>
        <p:nvSpPr>
          <p:cNvPr id="11" name="Овал 10"/>
          <p:cNvSpPr/>
          <p:nvPr/>
        </p:nvSpPr>
        <p:spPr>
          <a:xfrm>
            <a:off x="5984391" y="5840626"/>
            <a:ext cx="844775" cy="5519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674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05"/>
    </mc:Choice>
    <mc:Fallback xmlns="">
      <p:transition spd="slow" advTm="13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992629" y="4128387"/>
            <a:ext cx="844775" cy="5519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461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5"/>
    </mc:Choice>
    <mc:Fallback xmlns="">
      <p:transition spd="slow" advTm="4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9021462" y="2548660"/>
            <a:ext cx="2957384" cy="10014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открывшемся перечне найти нужный УО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446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7"/>
    </mc:Choice>
    <mc:Fallback xmlns="">
      <p:transition spd="slow" advTm="4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131" y="144380"/>
            <a:ext cx="11781321" cy="92333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Как проверить наличие размещенной информации Краснодарского края на официальном сайте о государственных и муниципальных учреждениях в информационно-телекоммуникационной сети «Интернет»?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131" y="1203158"/>
            <a:ext cx="11781322" cy="547677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032984" y="1203158"/>
            <a:ext cx="4119613" cy="90477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Общественном совете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9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0"/>
    </mc:Choice>
    <mc:Fallback xmlns="">
      <p:transition spd="slow" advTm="636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327"/>
            <a:ext cx="12192000" cy="6915665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2995513">
            <a:off x="4521587" y="3260315"/>
            <a:ext cx="297568" cy="1504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4"/>
          <a:stretch/>
        </p:blipFill>
        <p:spPr>
          <a:xfrm>
            <a:off x="-140043" y="0"/>
            <a:ext cx="12332043" cy="6915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27"/>
            <a:ext cx="12192000" cy="691566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669023" y="3487630"/>
            <a:ext cx="1631091" cy="37070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9439384">
            <a:off x="8998961" y="3641645"/>
            <a:ext cx="240932" cy="28316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3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53"/>
    </mc:Choice>
    <mc:Fallback xmlns="">
      <p:transition spd="slow" advTm="12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.1|2.4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2|1.9|0.2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4|4|0.9|0.4|4.3|2.1|2|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3|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0.9|1|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2|2|0.2|2.3|0.3|3.9|1.5|0.2|3.1|2.5|2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5|2.2|0.2|3.8|3|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1|1.2|1.6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3|1.6|0.2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2|1.8|0.4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3|1.8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3|2|0.2|2.1|2.8|2.5|0.3|3.7|3.4|1.9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|1.2|0.6|4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204</Words>
  <Application>Microsoft Office PowerPoint</Application>
  <PresentationFormat>Произвольный</PresentationFormat>
  <Paragraphs>30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Q13</dc:creator>
  <cp:lastModifiedBy>Sergey</cp:lastModifiedBy>
  <cp:revision>44</cp:revision>
  <dcterms:created xsi:type="dcterms:W3CDTF">2019-03-01T13:23:24Z</dcterms:created>
  <dcterms:modified xsi:type="dcterms:W3CDTF">2019-08-30T14:49:31Z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1721521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