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25.10.2021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440047"/>
            <a:ext cx="813690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Участие в муниципальном этапе </a:t>
            </a:r>
            <a:r>
              <a:rPr lang="ru-RU" sz="2800" b="1" dirty="0">
                <a:latin typeface="Times New Roman"/>
                <a:ea typeface="Times New Roman"/>
              </a:rPr>
              <a:t>ежегодного краевого </a:t>
            </a:r>
            <a:r>
              <a:rPr lang="ru-RU" sz="2800" b="1" dirty="0" smtClean="0">
                <a:latin typeface="Times New Roman"/>
                <a:ea typeface="Times New Roman"/>
              </a:rPr>
              <a:t>конкурса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latin typeface="Times New Roman"/>
                <a:ea typeface="Times New Roman"/>
              </a:rPr>
              <a:t>оборонно-массовой и</a:t>
            </a:r>
          </a:p>
          <a:p>
            <a:pPr algn="ctr">
              <a:spcAft>
                <a:spcPts val="0"/>
              </a:spcAft>
            </a:pPr>
            <a:r>
              <a:rPr lang="ru-RU" sz="2800" b="1" dirty="0" err="1" smtClean="0">
                <a:latin typeface="Times New Roman"/>
                <a:ea typeface="Times New Roman"/>
              </a:rPr>
              <a:t>военно</a:t>
            </a:r>
            <a:r>
              <a:rPr lang="ru-RU" sz="2800" b="1" dirty="0" smtClean="0">
                <a:latin typeface="Times New Roman"/>
                <a:ea typeface="Times New Roman"/>
              </a:rPr>
              <a:t>–патриотической работы</a:t>
            </a:r>
            <a:endParaRPr lang="ru-RU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</a:rPr>
              <a:t>памяти </a:t>
            </a:r>
            <a:r>
              <a:rPr lang="ru-RU" sz="2800" b="1" dirty="0">
                <a:latin typeface="Times New Roman"/>
                <a:ea typeface="Times New Roman"/>
              </a:rPr>
              <a:t>маршала Жукова </a:t>
            </a:r>
            <a:r>
              <a:rPr lang="ru-RU" sz="2800" b="1" dirty="0" smtClean="0">
                <a:latin typeface="Times New Roman"/>
                <a:ea typeface="Times New Roman"/>
              </a:rPr>
              <a:t>Г.К.</a:t>
            </a:r>
          </a:p>
          <a:p>
            <a:pPr algn="ctr">
              <a:spcAft>
                <a:spcPts val="0"/>
              </a:spcAft>
            </a:pPr>
            <a:endParaRPr lang="ru-RU" sz="2800" b="1" dirty="0">
              <a:effectLst/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номинации: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000" b="1" dirty="0">
                <a:solidFill>
                  <a:prstClr val="black"/>
                </a:solidFill>
                <a:latin typeface="Times New Roman"/>
                <a:ea typeface="Times New Roman"/>
              </a:rPr>
              <a:t>«Организации дополнительного образования </a:t>
            </a:r>
            <a:r>
              <a:rPr lang="ru-RU" sz="2000" b="1" dirty="0" smtClean="0">
                <a:solidFill>
                  <a:prstClr val="black"/>
                </a:solidFill>
                <a:latin typeface="Times New Roman"/>
                <a:ea typeface="Times New Roman"/>
              </a:rPr>
              <a:t>детей»</a:t>
            </a:r>
            <a:endParaRPr lang="ru-RU" sz="2800" b="1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323528" y="620688"/>
            <a:ext cx="8352928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449580"/>
            <a:r>
              <a:rPr lang="ru-RU" sz="1600" dirty="0" smtClean="0">
                <a:latin typeface="Times New Roman"/>
                <a:ea typeface="Times New Roman"/>
              </a:rPr>
              <a:t>МУНИЦИПАЛЬНОЕ БЮДЖЕТНОЕ УЧРЕЖДЕНИЕ ДОПОЛНИТЕЛЬНОГО ОБРАЗОВАНИЯ ДОМ ДЕТСКОГО ТВОРЧЕСТВА</a:t>
            </a:r>
          </a:p>
          <a:p>
            <a:pPr indent="449580"/>
            <a:r>
              <a:rPr lang="ru-RU" sz="1600" dirty="0" smtClean="0">
                <a:latin typeface="Times New Roman"/>
                <a:ea typeface="Times New Roman"/>
              </a:rPr>
              <a:t>ИМ. Л.А. КОЛОБОВА Г.НОВОКУБАНСКА</a:t>
            </a:r>
          </a:p>
          <a:p>
            <a:pPr indent="449580"/>
            <a:r>
              <a:rPr lang="ru-RU" sz="1600" dirty="0" smtClean="0">
                <a:latin typeface="Times New Roman"/>
                <a:ea typeface="Times New Roman"/>
              </a:rPr>
              <a:t>МУНИЦИПАЛЬНОГО ОБРАЗОВАНИЯ НОВОКУБАНСКИЙ РАЙОН</a:t>
            </a:r>
            <a:r>
              <a:rPr lang="ru-RU" sz="1000" b="1" dirty="0" smtClean="0">
                <a:latin typeface="Times New Roman"/>
                <a:ea typeface="Times New Roman"/>
              </a:rPr>
              <a:t/>
            </a:r>
            <a:br>
              <a:rPr lang="ru-RU" sz="1000" b="1" dirty="0" smtClean="0">
                <a:latin typeface="Times New Roman"/>
                <a:ea typeface="Times New Roman"/>
              </a:rPr>
            </a:br>
            <a:r>
              <a:rPr lang="ru-RU" sz="1000" dirty="0" smtClean="0">
                <a:latin typeface="Times New Roman"/>
                <a:ea typeface="Times New Roman"/>
              </a:rPr>
              <a:t/>
            </a:r>
            <a:br>
              <a:rPr lang="ru-RU" sz="1000" dirty="0" smtClean="0">
                <a:latin typeface="Times New Roman"/>
                <a:ea typeface="Times New Roman"/>
              </a:rPr>
            </a:b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17075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«Зимний рубеж»</a:t>
            </a:r>
            <a:endParaRPr lang="ru-RU" dirty="0"/>
          </a:p>
        </p:txBody>
      </p:sp>
      <p:pic>
        <p:nvPicPr>
          <p:cNvPr id="1026" name="Picture 2" descr="20210128_173730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827583" y="1685978"/>
            <a:ext cx="7420637" cy="2391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229200"/>
            <a:ext cx="7658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«Блокадный хлеб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»</a:t>
            </a:r>
          </a:p>
          <a:p>
            <a:pPr lvl="0"/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Валуева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Татьяна Владимировна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1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«Зимний рубеж»</a:t>
            </a:r>
            <a:endParaRPr lang="ru-RU" dirty="0"/>
          </a:p>
        </p:txBody>
      </p:sp>
      <p:pic>
        <p:nvPicPr>
          <p:cNvPr id="2050" name="Picture 2" descr="20210217_15403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14"/>
          <a:stretch/>
        </p:blipFill>
        <p:spPr bwMode="auto">
          <a:xfrm>
            <a:off x="296908" y="1196752"/>
            <a:ext cx="78034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373216"/>
            <a:ext cx="7658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Calibri"/>
              </a:rPr>
              <a:t>к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онкурс рисунков «Техника </a:t>
            </a:r>
            <a:r>
              <a:rPr lang="ru-RU" dirty="0">
                <a:solidFill>
                  <a:srgbClr val="111111"/>
                </a:solidFill>
                <a:latin typeface="Times New Roman"/>
                <a:ea typeface="Times New Roman"/>
              </a:rPr>
              <a:t>времен Великой Отечественной </a:t>
            </a:r>
            <a:r>
              <a:rPr lang="ru-RU" dirty="0" smtClean="0">
                <a:solidFill>
                  <a:srgbClr val="111111"/>
                </a:solidFill>
                <a:latin typeface="Times New Roman"/>
                <a:ea typeface="Times New Roman"/>
              </a:rPr>
              <a:t>войны»</a:t>
            </a:r>
            <a:endParaRPr lang="ru-RU" sz="1600" dirty="0">
              <a:latin typeface="Times New Roman"/>
              <a:ea typeface="Times New Roman"/>
            </a:endParaRPr>
          </a:p>
          <a:p>
            <a:pPr lvl="0"/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Валуева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Татьяна Владимировна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72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«</a:t>
            </a:r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Марш Победы</a:t>
            </a:r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pic>
        <p:nvPicPr>
          <p:cNvPr id="3" name="Рисунок 2" descr="C:\Users\home\Desktop\Конверт\20210315_1423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62"/>
          <a:stretch/>
        </p:blipFill>
        <p:spPr bwMode="auto">
          <a:xfrm>
            <a:off x="179512" y="1623114"/>
            <a:ext cx="3672408" cy="209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Desktop\Конверт\20210315_14234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76"/>
          <a:stretch/>
        </p:blipFill>
        <p:spPr bwMode="auto">
          <a:xfrm>
            <a:off x="4067944" y="1616668"/>
            <a:ext cx="4202382" cy="210036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11560" y="5157192"/>
            <a:ext cx="7658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показ </a:t>
            </a:r>
            <a:r>
              <a:rPr lang="ru-RU" dirty="0">
                <a:latin typeface="Times New Roman"/>
                <a:ea typeface="Calibri"/>
              </a:rPr>
              <a:t>фильма «Мемориальный комплекс </a:t>
            </a:r>
            <a:r>
              <a:rPr lang="ru-RU" dirty="0" smtClean="0">
                <a:latin typeface="Times New Roman"/>
                <a:ea typeface="Calibri"/>
              </a:rPr>
              <a:t>Волгограда»</a:t>
            </a:r>
          </a:p>
          <a:p>
            <a:pPr algn="just">
              <a:spcAft>
                <a:spcPts val="0"/>
              </a:spcAft>
            </a:pPr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Ведищева Татьяна Юрьевна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2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«Марш </a:t>
            </a:r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Победы</a:t>
            </a:r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09369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«Экскурсия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по местам боевой славы в годы Великой Отечественной войны «Город-герой - Сталинград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»</a:t>
            </a:r>
          </a:p>
          <a:p>
            <a:pPr lvl="0"/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Вакорина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Ольга Романовна</a:t>
            </a:r>
            <a:endParaRPr lang="ru-RU" dirty="0">
              <a:solidFill>
                <a:srgbClr val="2F2B20"/>
              </a:solidFill>
            </a:endParaRPr>
          </a:p>
        </p:txBody>
      </p:sp>
      <p:pic>
        <p:nvPicPr>
          <p:cNvPr id="4" name="Рисунок 3" descr="D:\2020-2021\2. Дневник педагога 2020-2021\Фото\экскурсия Сталинградская битва 16.03.2021\IMG_65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3" r="9469"/>
          <a:stretch/>
        </p:blipFill>
        <p:spPr bwMode="auto">
          <a:xfrm>
            <a:off x="265169" y="1538513"/>
            <a:ext cx="4018799" cy="2682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2020-2021\2. Дневник педагога 2020-2021\Фото\экскурсия Сталинградская битва 16.03.2021\IMG_6509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49" r="12922" b="6116"/>
          <a:stretch/>
        </p:blipFill>
        <p:spPr bwMode="auto">
          <a:xfrm>
            <a:off x="4463772" y="1538512"/>
            <a:ext cx="3780636" cy="2682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7523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«Марш Победы»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9" b="9874"/>
          <a:stretch/>
        </p:blipFill>
        <p:spPr bwMode="auto">
          <a:xfrm>
            <a:off x="1331640" y="1196752"/>
            <a:ext cx="5711825" cy="342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2025" y="522920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«Маршал Жуков – страницы биографии»</a:t>
            </a:r>
          </a:p>
          <a:p>
            <a:pPr lvl="0"/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Мыцыкова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Елена Александровна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«Марш Победы»</a:t>
            </a:r>
            <a:endParaRPr lang="ru-RU" dirty="0"/>
          </a:p>
        </p:txBody>
      </p:sp>
      <p:pic>
        <p:nvPicPr>
          <p:cNvPr id="3" name="Рисунок 2" descr="C:\Users\Дмитрий\Pictures\Они сражались за Родину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940425" cy="334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92025" y="5229200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«Они сражались за Родину»</a:t>
            </a:r>
          </a:p>
          <a:p>
            <a:pPr lvl="0"/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Фисенко Дмитрий Анатольевич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«Марш Победы»</a:t>
            </a:r>
            <a:endParaRPr lang="ru-RU" dirty="0"/>
          </a:p>
        </p:txBody>
      </p:sp>
      <p:pic>
        <p:nvPicPr>
          <p:cNvPr id="3" name="Рисунок 2" descr="C:\Users\Zver\Desktop\критерии май\IMG_20210428_12285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9" b="6351"/>
          <a:stretch/>
        </p:blipFill>
        <p:spPr bwMode="auto">
          <a:xfrm>
            <a:off x="1475656" y="1484784"/>
            <a:ext cx="5256584" cy="338437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92025" y="5229200"/>
            <a:ext cx="7200800" cy="956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мастер-класс </a:t>
            </a:r>
            <a:r>
              <a:rPr lang="ru-RU" dirty="0" smtClean="0">
                <a:latin typeface="Times New Roman"/>
                <a:ea typeface="Calibri"/>
              </a:rPr>
              <a:t>«Поздравительная </a:t>
            </a:r>
            <a:r>
              <a:rPr lang="ru-RU" dirty="0">
                <a:latin typeface="Times New Roman"/>
                <a:ea typeface="Calibri"/>
              </a:rPr>
              <a:t>открытка к 9 </a:t>
            </a:r>
            <a:r>
              <a:rPr lang="ru-RU" dirty="0" smtClean="0">
                <a:latin typeface="Times New Roman"/>
                <a:ea typeface="Calibri"/>
              </a:rPr>
              <a:t>мая»</a:t>
            </a:r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Конопкина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Жанна Анатольевна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4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«Марш Победы»</a:t>
            </a:r>
            <a:endParaRPr lang="ru-RU" dirty="0"/>
          </a:p>
        </p:txBody>
      </p:sp>
      <p:pic>
        <p:nvPicPr>
          <p:cNvPr id="3" name="Рисунок 2" descr="C:\Users\Артур\AppData\Local\Microsoft\Windows\Temporary Internet Files\Content.Word\IMG-20190601-WA0003.jpg"/>
          <p:cNvPicPr/>
          <p:nvPr/>
        </p:nvPicPr>
        <p:blipFill>
          <a:blip r:embed="rId2" cstate="print"/>
          <a:srcRect l="9808" t="26004" r="-43" b="26492"/>
          <a:stretch>
            <a:fillRect/>
          </a:stretch>
        </p:blipFill>
        <p:spPr bwMode="auto">
          <a:xfrm>
            <a:off x="251520" y="1700808"/>
            <a:ext cx="388843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ртур\Desktop\фото май 2021\images (3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1090" y="1700808"/>
            <a:ext cx="388331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92025" y="5229200"/>
            <a:ext cx="7200800" cy="12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latin typeface="Times New Roman"/>
                <a:ea typeface="Calibri"/>
              </a:rPr>
              <a:t>конкурс </a:t>
            </a:r>
            <a:r>
              <a:rPr lang="ru-RU" dirty="0">
                <a:latin typeface="Times New Roman"/>
                <a:ea typeface="Calibri"/>
              </a:rPr>
              <a:t>рисунков на </a:t>
            </a:r>
            <a:r>
              <a:rPr lang="ru-RU" dirty="0" smtClean="0">
                <a:latin typeface="Times New Roman"/>
                <a:ea typeface="Calibri"/>
              </a:rPr>
              <a:t>асфальте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Calibri"/>
              </a:rPr>
              <a:t>«Салют Победы»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dirty="0">
              <a:solidFill>
                <a:srgbClr val="2F2B20"/>
              </a:solidFill>
              <a:latin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Педагог</a:t>
            </a:r>
            <a:r>
              <a:rPr lang="ru-RU" dirty="0">
                <a:solidFill>
                  <a:srgbClr val="2F2B20"/>
                </a:solidFill>
                <a:latin typeface="Times New Roman"/>
              </a:rPr>
              <a:t>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Латыпова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Наиля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Рашитовна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44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«Марш Победы»</a:t>
            </a:r>
            <a:endParaRPr lang="ru-RU" dirty="0"/>
          </a:p>
        </p:txBody>
      </p:sp>
      <p:pic>
        <p:nvPicPr>
          <p:cNvPr id="4098" name="Picture 2" descr="C:\Users\smart2\Desktop\Годовик военно-патриотическая работа\Май\Валуева\дети войны ма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40" y="1686671"/>
            <a:ext cx="3821996" cy="23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mart2\Desktop\Годовик военно-патриотическая работа\Май\Валуева\дети войны2 ма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28135" y="1686672"/>
            <a:ext cx="3997523" cy="239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2025" y="5229200"/>
            <a:ext cx="7200800" cy="973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latin typeface="Times New Roman"/>
                <a:ea typeface="Calibri"/>
              </a:rPr>
              <a:t>«Дети войны»</a:t>
            </a: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endParaRPr lang="ru-RU" dirty="0">
              <a:solidFill>
                <a:srgbClr val="2F2B20"/>
              </a:solidFill>
              <a:latin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Педагог</a:t>
            </a:r>
            <a:r>
              <a:rPr lang="ru-RU" dirty="0">
                <a:solidFill>
                  <a:srgbClr val="2F2B20"/>
                </a:solidFill>
                <a:latin typeface="Times New Roman"/>
              </a:rPr>
              <a:t>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Валуева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Татьяна Владимировна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89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«</a:t>
            </a:r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Летнее наступление</a:t>
            </a:r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908827"/>
            <a:ext cx="8064896" cy="126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мероприятия: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э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кскурсия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 музей «Помните о доблести, о подвиге, </a:t>
            </a:r>
            <a:r>
              <a:rPr lang="ru-RU" dirty="0" smtClean="0">
                <a:latin typeface="Times New Roman"/>
                <a:ea typeface="Calibri"/>
              </a:rPr>
              <a:t>о </a:t>
            </a:r>
            <a:r>
              <a:rPr lang="ru-RU" dirty="0">
                <a:latin typeface="Times New Roman"/>
                <a:ea typeface="Calibri"/>
              </a:rPr>
              <a:t>славе</a:t>
            </a:r>
            <a:r>
              <a:rPr lang="ru-RU" dirty="0" smtClean="0">
                <a:latin typeface="Times New Roman"/>
                <a:ea typeface="Calibri"/>
              </a:rPr>
              <a:t>»</a:t>
            </a:r>
          </a:p>
          <a:p>
            <a:pPr>
              <a:lnSpc>
                <a:spcPct val="106000"/>
              </a:lnSpc>
              <a:spcAft>
                <a:spcPts val="0"/>
              </a:spcAft>
            </a:pPr>
            <a:endParaRPr lang="ru-RU" dirty="0">
              <a:latin typeface="Times New Roman"/>
            </a:endParaRPr>
          </a:p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</a:rPr>
              <a:t>Педагоги: </a:t>
            </a:r>
            <a:r>
              <a:rPr lang="ru-RU" dirty="0" err="1" smtClean="0">
                <a:latin typeface="Times New Roman"/>
              </a:rPr>
              <a:t>Валуева</a:t>
            </a:r>
            <a:r>
              <a:rPr lang="ru-RU" dirty="0" smtClean="0">
                <a:latin typeface="Times New Roman"/>
              </a:rPr>
              <a:t> Татьяна Владимировна, </a:t>
            </a:r>
            <a:r>
              <a:rPr lang="ru-RU" dirty="0" err="1" smtClean="0">
                <a:latin typeface="Times New Roman"/>
              </a:rPr>
              <a:t>Латыпова</a:t>
            </a:r>
            <a:r>
              <a:rPr lang="ru-RU" dirty="0" smtClean="0">
                <a:latin typeface="Times New Roman"/>
              </a:rPr>
              <a:t> Наиля </a:t>
            </a:r>
            <a:r>
              <a:rPr lang="ru-RU" dirty="0" err="1" smtClean="0">
                <a:latin typeface="Times New Roman"/>
              </a:rPr>
              <a:t>Рашитовна</a:t>
            </a:r>
            <a:endParaRPr lang="ru-RU" dirty="0"/>
          </a:p>
        </p:txBody>
      </p:sp>
      <p:pic>
        <p:nvPicPr>
          <p:cNvPr id="4" name="Рисунок 3" descr="C:\Users\User\Desktop\фото музея ПДД Зож\IMG-20210602-WA00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3744416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фото музея ПДД Зож\IMG-20210601-WA00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12776"/>
            <a:ext cx="4098528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3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4"/>
            <a:ext cx="8496944" cy="4752528"/>
          </a:xfrm>
        </p:spPr>
        <p:txBody>
          <a:bodyPr>
            <a:noAutofit/>
          </a:bodyPr>
          <a:lstStyle/>
          <a:p>
            <a:pPr indent="449580" algn="l">
              <a:spcAft>
                <a:spcPts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Проведены мероприятия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 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оборонно-массовой </a:t>
            </a: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и </a:t>
            </a:r>
            <a:r>
              <a:rPr lang="ru-RU" sz="3200" dirty="0" err="1" smtClean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военно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  <a:cs typeface="+mn-cs"/>
              </a:rPr>
              <a:t>–патриотической работы</a:t>
            </a:r>
            <a: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в следующие периоды</a:t>
            </a:r>
            <a:br>
              <a:rPr lang="ru-RU" sz="3200" dirty="0" smtClean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декабрь – февраль («Зимний рубеж»);</a:t>
            </a:r>
            <a:b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март – май («Марш Победы»);</a:t>
            </a:r>
            <a:b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июнь – август («Летнее наступление»);</a:t>
            </a:r>
            <a:b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/>
                <a:ea typeface="Times New Roman"/>
              </a:rPr>
              <a:t>сентябрь – октябрь («Осенний прорыв</a:t>
            </a:r>
            <a:r>
              <a:rPr lang="ru-RU" sz="3200" b="1" dirty="0" smtClean="0">
                <a:solidFill>
                  <a:schemeClr val="tx1"/>
                </a:solidFill>
                <a:latin typeface="Times New Roman"/>
                <a:ea typeface="Times New Roman"/>
              </a:rPr>
              <a:t>»).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053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«Летнее наступление»</a:t>
            </a:r>
            <a:endParaRPr lang="ru-RU" dirty="0"/>
          </a:p>
        </p:txBody>
      </p:sp>
      <p:pic>
        <p:nvPicPr>
          <p:cNvPr id="3" name="Рисунок 2" descr="C:\Users\Zver\AppData\Local\Microsoft\Windows\INetCache\Content.Word\IMG20210415121506.jpg"/>
          <p:cNvPicPr/>
          <p:nvPr/>
        </p:nvPicPr>
        <p:blipFill>
          <a:blip r:embed="rId2" cstate="print"/>
          <a:srcRect t="11538"/>
          <a:stretch>
            <a:fillRect/>
          </a:stretch>
        </p:blipFill>
        <p:spPr bwMode="auto">
          <a:xfrm>
            <a:off x="1523047" y="1404937"/>
            <a:ext cx="6097905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92025" y="5453062"/>
            <a:ext cx="7200800" cy="106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«Цена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Победы» </a:t>
            </a:r>
            <a:r>
              <a:rPr lang="ru-RU" dirty="0" smtClean="0">
                <a:latin typeface="Times New Roman"/>
                <a:ea typeface="Calibri"/>
              </a:rPr>
              <a:t>просмотр </a:t>
            </a:r>
            <a:r>
              <a:rPr lang="ru-RU" dirty="0">
                <a:latin typeface="Times New Roman"/>
                <a:ea typeface="Calibri"/>
              </a:rPr>
              <a:t>документального </a:t>
            </a:r>
            <a:r>
              <a:rPr lang="ru-RU" dirty="0" smtClean="0">
                <a:latin typeface="Times New Roman"/>
                <a:ea typeface="Calibri"/>
              </a:rPr>
              <a:t>фильма</a:t>
            </a:r>
            <a:endParaRPr lang="ru-RU" dirty="0">
              <a:solidFill>
                <a:srgbClr val="2F2B20"/>
              </a:solidFill>
              <a:latin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Педагог</a:t>
            </a:r>
            <a:r>
              <a:rPr lang="ru-RU" dirty="0">
                <a:solidFill>
                  <a:srgbClr val="2F2B20"/>
                </a:solidFill>
                <a:latin typeface="Times New Roman"/>
              </a:rPr>
              <a:t>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Гомодина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Анна Васильевна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59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«Летнее наступление»</a:t>
            </a:r>
            <a:endParaRPr lang="ru-RU" dirty="0"/>
          </a:p>
        </p:txBody>
      </p:sp>
      <p:pic>
        <p:nvPicPr>
          <p:cNvPr id="5122" name="Picture 2" descr="имя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1"/>
          <a:stretch/>
        </p:blipFill>
        <p:spPr bwMode="auto">
          <a:xfrm>
            <a:off x="323528" y="1190878"/>
            <a:ext cx="4432900" cy="2736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имя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" t="43923" r="4381"/>
          <a:stretch/>
        </p:blipFill>
        <p:spPr bwMode="auto">
          <a:xfrm>
            <a:off x="3927737" y="3359828"/>
            <a:ext cx="4443062" cy="206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2025" y="5453062"/>
            <a:ext cx="7200800" cy="106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воспитательная беседа «Имя героя нести с честью»</a:t>
            </a:r>
            <a:endParaRPr lang="ru-RU" dirty="0">
              <a:solidFill>
                <a:srgbClr val="2F2B20"/>
              </a:solidFill>
              <a:latin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Педагог</a:t>
            </a:r>
            <a:r>
              <a:rPr lang="ru-RU" dirty="0">
                <a:solidFill>
                  <a:srgbClr val="2F2B20"/>
                </a:solidFill>
                <a:latin typeface="Times New Roman"/>
              </a:rPr>
              <a:t>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Валуева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Татьяна Владимировна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1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«</a:t>
            </a:r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Осенний прорыв</a:t>
            </a:r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pic>
        <p:nvPicPr>
          <p:cNvPr id="3" name="Рисунок 2" descr="C:\Users\Smart\AppData\Local\Microsoft\Windows\INetCache\Content.Word\20211018_092050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7"/>
          <a:stretch/>
        </p:blipFill>
        <p:spPr bwMode="auto">
          <a:xfrm rot="10800000">
            <a:off x="971600" y="1268761"/>
            <a:ext cx="6278551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92025" y="5734165"/>
            <a:ext cx="7200800" cy="7911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урок мужества «Великая Отечественная война»</a:t>
            </a:r>
            <a:endParaRPr lang="ru-RU" dirty="0">
              <a:solidFill>
                <a:srgbClr val="2F2B20"/>
              </a:solidFill>
              <a:latin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Педагог</a:t>
            </a:r>
            <a:r>
              <a:rPr lang="ru-RU" dirty="0">
                <a:solidFill>
                  <a:srgbClr val="2F2B20"/>
                </a:solidFill>
                <a:latin typeface="Times New Roman"/>
              </a:rPr>
              <a:t>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Мыцыкова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Едена Александровна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7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«Осенний прорыв»</a:t>
            </a:r>
            <a:endParaRPr lang="ru-RU" dirty="0"/>
          </a:p>
        </p:txBody>
      </p:sp>
      <p:pic>
        <p:nvPicPr>
          <p:cNvPr id="3" name="Рисунок 2" descr="C:\Users\Zver\Desktop\критерии 2020-21уч.г\критерии декабрь\IMG_20210126_1642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72408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Zver\Desktop\критерии 2020-21уч.г\критерии декабрь\IMG_20210126_16414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212" y="1628800"/>
            <a:ext cx="3723180" cy="25202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92025" y="5517232"/>
            <a:ext cx="7200800" cy="95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Воспитательная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беседа «Письма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потомкам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Педагог</a:t>
            </a:r>
            <a:r>
              <a:rPr lang="ru-RU" dirty="0">
                <a:solidFill>
                  <a:srgbClr val="2F2B20"/>
                </a:solidFill>
                <a:latin typeface="Times New Roman"/>
              </a:rPr>
              <a:t>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Мыцыкова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Едена Александровна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«Осенний прорыв»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025" y="5041108"/>
            <a:ext cx="7200800" cy="95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мероприятия: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«Герои Великой Отечественной войны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</a:t>
            </a:r>
            <a:r>
              <a:rPr lang="ru-RU" dirty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dirty="0" err="1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Чубарева</a:t>
            </a:r>
            <a:r>
              <a:rPr lang="ru-RU" dirty="0" smtClean="0">
                <a:solidFill>
                  <a:srgbClr val="2F2B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Юлия Васильевна</a:t>
            </a:r>
            <a:endParaRPr lang="ru-RU" dirty="0">
              <a:solidFill>
                <a:srgbClr val="2F2B2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D:\Юля работа\работа\мероприятия 2021-2022\октябрь\IMG-20211019-WA027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6"/>
          <a:stretch/>
        </p:blipFill>
        <p:spPr bwMode="auto">
          <a:xfrm>
            <a:off x="323527" y="1412776"/>
            <a:ext cx="3816425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Юля работа\работа\мероприятия 2021-2022\октябрь\IMG-20211019-WA027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9"/>
          <a:stretch/>
        </p:blipFill>
        <p:spPr bwMode="auto">
          <a:xfrm>
            <a:off x="4283968" y="1423784"/>
            <a:ext cx="3735497" cy="25812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2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«Осенний прорыв»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92025" y="5517232"/>
            <a:ext cx="7200800" cy="952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2F2B20"/>
                </a:solidFill>
                <a:latin typeface="Times New Roman"/>
                <a:ea typeface="Calibri"/>
              </a:rPr>
              <a:t>Название </a:t>
            </a:r>
            <a:r>
              <a:rPr lang="ru-RU" dirty="0" smtClean="0">
                <a:solidFill>
                  <a:srgbClr val="2F2B20"/>
                </a:solidFill>
                <a:latin typeface="Times New Roman"/>
                <a:ea typeface="Calibri"/>
              </a:rPr>
              <a:t>мероприятия: «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Георгий Жуков – история о великом человеке»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just">
              <a:lnSpc>
                <a:spcPct val="106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Педагог</a:t>
            </a:r>
            <a:r>
              <a:rPr lang="ru-RU" dirty="0">
                <a:solidFill>
                  <a:srgbClr val="2F2B20"/>
                </a:solidFill>
                <a:latin typeface="Times New Roman"/>
              </a:rPr>
              <a:t>: 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Фисенко Дмитрий Анатольевич</a:t>
            </a:r>
            <a:endParaRPr lang="ru-RU" dirty="0">
              <a:solidFill>
                <a:srgbClr val="2F2B20"/>
              </a:solidFill>
            </a:endParaRPr>
          </a:p>
        </p:txBody>
      </p:sp>
      <p:pic>
        <p:nvPicPr>
          <p:cNvPr id="4" name="Рисунок 3" descr="C:\Users\Дмитрий\Downloads\Отчёт по Жукову.jpg"/>
          <p:cNvPicPr/>
          <p:nvPr/>
        </p:nvPicPr>
        <p:blipFill rotWithShape="1">
          <a:blip r:embed="rId2" cstate="print"/>
          <a:srcRect t="14092"/>
          <a:stretch/>
        </p:blipFill>
        <p:spPr bwMode="auto">
          <a:xfrm>
            <a:off x="1260077" y="1196752"/>
            <a:ext cx="626469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256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95536" y="1789259"/>
            <a:ext cx="7704856" cy="20882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0"/>
              </a:spcAft>
            </a:pPr>
            <a:r>
              <a:rPr lang="ru-RU" sz="2000" b="1" dirty="0" smtClean="0">
                <a:latin typeface="Times New Roman"/>
                <a:ea typeface="Times New Roman"/>
              </a:rPr>
              <a:t>В ходе мероприятий муниципального этапа </a:t>
            </a:r>
            <a:r>
              <a:rPr lang="ru-RU" sz="2000" b="1" dirty="0">
                <a:latin typeface="Times New Roman"/>
                <a:ea typeface="Times New Roman"/>
              </a:rPr>
              <a:t>ежегодного краевого конкурса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оборонно-массовой </a:t>
            </a:r>
            <a:r>
              <a:rPr lang="ru-RU" sz="2000" b="1" dirty="0" smtClean="0">
                <a:latin typeface="Times New Roman"/>
                <a:ea typeface="Times New Roman"/>
              </a:rPr>
              <a:t>и </a:t>
            </a:r>
            <a:r>
              <a:rPr lang="ru-RU" sz="2000" b="1" dirty="0" err="1" smtClean="0">
                <a:latin typeface="Times New Roman"/>
                <a:ea typeface="Times New Roman"/>
              </a:rPr>
              <a:t>военно</a:t>
            </a:r>
            <a:r>
              <a:rPr lang="ru-RU" sz="2000" b="1" dirty="0" smtClean="0">
                <a:latin typeface="Times New Roman"/>
                <a:ea typeface="Times New Roman"/>
              </a:rPr>
              <a:t>–патриотической работы</a:t>
            </a:r>
            <a:r>
              <a:rPr lang="ru-RU" sz="2000" dirty="0" smtClean="0">
                <a:latin typeface="Times New Roman"/>
                <a:ea typeface="Times New Roman"/>
              </a:rPr>
              <a:t> </a:t>
            </a:r>
            <a:r>
              <a:rPr lang="ru-RU" sz="2000" b="1" dirty="0" smtClean="0">
                <a:latin typeface="Times New Roman"/>
                <a:ea typeface="Times New Roman"/>
              </a:rPr>
              <a:t>памяти </a:t>
            </a:r>
            <a:r>
              <a:rPr lang="ru-RU" sz="2000" b="1" dirty="0">
                <a:latin typeface="Times New Roman"/>
                <a:ea typeface="Times New Roman"/>
              </a:rPr>
              <a:t>маршала Жукова Г.К</a:t>
            </a:r>
            <a:r>
              <a:rPr lang="ru-RU" sz="2000" b="1" dirty="0" smtClean="0">
                <a:latin typeface="Times New Roman"/>
                <a:ea typeface="Times New Roman"/>
              </a:rPr>
              <a:t>. в муниципальном бюджетном учреждении дополнительного образования Дом детского </a:t>
            </a:r>
            <a:r>
              <a:rPr lang="ru-RU" sz="2000" b="1" dirty="0" err="1" smtClean="0">
                <a:latin typeface="Times New Roman"/>
                <a:ea typeface="Times New Roman"/>
              </a:rPr>
              <a:t>вторчества</a:t>
            </a:r>
            <a:r>
              <a:rPr lang="ru-RU" sz="2000" b="1" dirty="0" smtClean="0">
                <a:latin typeface="Times New Roman"/>
                <a:ea typeface="Times New Roman"/>
              </a:rPr>
              <a:t>                             им. Л.А. Колобова </a:t>
            </a:r>
            <a:r>
              <a:rPr lang="ru-RU" sz="2000" b="1" dirty="0" err="1" smtClean="0">
                <a:latin typeface="Times New Roman"/>
                <a:ea typeface="Times New Roman"/>
              </a:rPr>
              <a:t>г.Новокубанска</a:t>
            </a:r>
            <a:r>
              <a:rPr lang="ru-RU" sz="2000" b="1" dirty="0" smtClean="0">
                <a:latin typeface="Times New Roman"/>
                <a:ea typeface="Times New Roman"/>
              </a:rPr>
              <a:t> муниципального образования </a:t>
            </a:r>
            <a:r>
              <a:rPr lang="ru-RU" sz="2000" b="1" dirty="0" err="1" smtClean="0">
                <a:latin typeface="Times New Roman"/>
                <a:ea typeface="Times New Roman"/>
              </a:rPr>
              <a:t>Новокубанский</a:t>
            </a:r>
            <a:r>
              <a:rPr lang="ru-RU" sz="2000" b="1" dirty="0" smtClean="0">
                <a:latin typeface="Times New Roman"/>
                <a:ea typeface="Times New Roman"/>
              </a:rPr>
              <a:t> район приняли участие  664  учащихся объединений</a:t>
            </a:r>
            <a:endParaRPr lang="ru-RU" sz="2000" b="1" dirty="0"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535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«</a:t>
            </a:r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Зимний рубеж</a:t>
            </a:r>
            <a:r>
              <a:rPr lang="ru-RU" sz="3200" b="1" dirty="0" smtClean="0">
                <a:solidFill>
                  <a:srgbClr val="2F2B20"/>
                </a:solidFill>
                <a:latin typeface="Times New Roman"/>
                <a:ea typeface="Times New Roman"/>
              </a:rPr>
              <a:t>»</a:t>
            </a:r>
            <a:endParaRPr lang="ru-RU" dirty="0"/>
          </a:p>
        </p:txBody>
      </p:sp>
      <p:pic>
        <p:nvPicPr>
          <p:cNvPr id="3" name="Рисунок 2" descr="C:\Users\E786~1\AppData\Local\Temp\Rar$DR06.723\IMG_5372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4" b="8831"/>
          <a:stretch/>
        </p:blipFill>
        <p:spPr bwMode="auto">
          <a:xfrm>
            <a:off x="230943" y="1556792"/>
            <a:ext cx="3816424" cy="23042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E786~1\AppData\Local\Temp\Rar$DR12.008\IMG_537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1"/>
          <a:stretch/>
        </p:blipFill>
        <p:spPr bwMode="auto">
          <a:xfrm>
            <a:off x="4572000" y="1556792"/>
            <a:ext cx="3601452" cy="23319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902409" y="494116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интеллектуально-игровое мероприятие</a:t>
            </a:r>
          </a:p>
          <a:p>
            <a:r>
              <a:rPr lang="ru-RU" dirty="0" smtClean="0">
                <a:latin typeface="Times New Roman"/>
                <a:ea typeface="Calibri"/>
              </a:rPr>
              <a:t>«Великая </a:t>
            </a:r>
            <a:r>
              <a:rPr lang="ru-RU" dirty="0">
                <a:latin typeface="Times New Roman"/>
                <a:ea typeface="Calibri"/>
              </a:rPr>
              <a:t>честь – Родине служить</a:t>
            </a:r>
            <a:r>
              <a:rPr lang="ru-RU" dirty="0" smtClean="0">
                <a:latin typeface="Times New Roman"/>
                <a:ea typeface="Calibri"/>
              </a:rPr>
              <a:t>»</a:t>
            </a:r>
          </a:p>
          <a:p>
            <a:endParaRPr lang="ru-RU" dirty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Педагог: </a:t>
            </a:r>
            <a:r>
              <a:rPr lang="ru-RU" dirty="0" err="1" smtClean="0">
                <a:latin typeface="Times New Roman"/>
              </a:rPr>
              <a:t>Вакорина</a:t>
            </a:r>
            <a:r>
              <a:rPr lang="ru-RU" dirty="0" smtClean="0">
                <a:latin typeface="Times New Roman"/>
              </a:rPr>
              <a:t> Ольга Романовна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627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«Зимний рубеж»</a:t>
            </a:r>
            <a:endParaRPr lang="ru-RU" dirty="0"/>
          </a:p>
        </p:txBody>
      </p:sp>
      <p:pic>
        <p:nvPicPr>
          <p:cNvPr id="4" name="Рисунок 3" descr="D:\Фото\ДДТ\2021 год\20210217_17204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2"/>
            <a:ext cx="3131185" cy="417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\ДДТ\2021 год\20210217_16331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569" y="1196752"/>
            <a:ext cx="3128645" cy="41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99592" y="5517232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конкурс открыток ко Дню защитника Отечества</a:t>
            </a:r>
          </a:p>
          <a:p>
            <a:endParaRPr lang="ru-RU" dirty="0">
              <a:latin typeface="Times New Roman"/>
            </a:endParaRPr>
          </a:p>
          <a:p>
            <a:r>
              <a:rPr lang="ru-RU" dirty="0" smtClean="0">
                <a:latin typeface="Times New Roman"/>
              </a:rPr>
              <a:t>Педагог: Ведищева Татьяна Юрьевна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53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«Зимний рубеж»</a:t>
            </a:r>
            <a:endParaRPr lang="ru-RU" dirty="0"/>
          </a:p>
        </p:txBody>
      </p:sp>
      <p:pic>
        <p:nvPicPr>
          <p:cNvPr id="3" name="Рисунок 2" descr="C:\Users\Zver\AppData\Local\Microsoft\Windows\INetCache\Content.Word\IMG-20210225-WA0013.jpg"/>
          <p:cNvPicPr/>
          <p:nvPr/>
        </p:nvPicPr>
        <p:blipFill>
          <a:blip r:embed="rId2" cstate="print"/>
          <a:srcRect l="12486" t="10355"/>
          <a:stretch>
            <a:fillRect/>
          </a:stretch>
        </p:blipFill>
        <p:spPr bwMode="auto">
          <a:xfrm>
            <a:off x="2158256" y="1167971"/>
            <a:ext cx="4104456" cy="424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5443821"/>
            <a:ext cx="7704856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з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ональный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онлайн-конкурс патриотической песни «Пою тебе,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моя Россия».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Дуэт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Скакункова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София и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Гомодин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Илья</a:t>
            </a:r>
            <a:endParaRPr lang="ru-RU" sz="1200" dirty="0">
              <a:ea typeface="Calibri"/>
              <a:cs typeface="Times New Roman"/>
            </a:endParaRPr>
          </a:p>
          <a:p>
            <a:r>
              <a:rPr lang="ru-RU" dirty="0" smtClean="0">
                <a:latin typeface="Times New Roman"/>
              </a:rPr>
              <a:t>Педагог: </a:t>
            </a:r>
            <a:r>
              <a:rPr lang="ru-RU" dirty="0" err="1" smtClean="0">
                <a:latin typeface="Times New Roman"/>
              </a:rPr>
              <a:t>Гомодина</a:t>
            </a:r>
            <a:r>
              <a:rPr lang="ru-RU" dirty="0" smtClean="0">
                <a:latin typeface="Times New Roman"/>
              </a:rPr>
              <a:t> Анна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301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«Зимний рубеж»</a:t>
            </a:r>
            <a:endParaRPr lang="ru-RU" dirty="0"/>
          </a:p>
        </p:txBody>
      </p:sp>
      <p:pic>
        <p:nvPicPr>
          <p:cNvPr id="3" name="Рисунок 2" descr="C:\Users\Zver\AppData\Local\Microsoft\Windows\INetCache\Content.Word\IMG-20210220-WA002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24036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Zver\AppData\Local\Microsoft\Windows\INetCache\Content.Word\IMG-20210220-WA0011.jpg"/>
          <p:cNvPicPr/>
          <p:nvPr/>
        </p:nvPicPr>
        <p:blipFill rotWithShape="1">
          <a:blip r:embed="rId3" cstate="print"/>
          <a:srcRect l="16765" t="25321" r="9274" b="8974"/>
          <a:stretch/>
        </p:blipFill>
        <p:spPr bwMode="auto">
          <a:xfrm>
            <a:off x="3779912" y="1484784"/>
            <a:ext cx="451831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530120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районный концерт, посвященный Дню </a:t>
            </a:r>
            <a:r>
              <a:rPr lang="ru-RU" dirty="0">
                <a:latin typeface="Times New Roman"/>
                <a:ea typeface="Calibri"/>
              </a:rPr>
              <a:t>защитника </a:t>
            </a:r>
            <a:r>
              <a:rPr lang="ru-RU" dirty="0" smtClean="0">
                <a:latin typeface="Times New Roman"/>
                <a:ea typeface="Calibri"/>
              </a:rPr>
              <a:t>Отечества</a:t>
            </a:r>
          </a:p>
          <a:p>
            <a:endParaRPr lang="ru-RU" dirty="0" smtClean="0">
              <a:latin typeface="Times New Roman"/>
              <a:ea typeface="Calibri"/>
            </a:endParaRPr>
          </a:p>
          <a:p>
            <a:r>
              <a:rPr lang="ru-RU" dirty="0" smtClean="0">
                <a:latin typeface="Times New Roman"/>
              </a:rPr>
              <a:t>Педагог: </a:t>
            </a:r>
            <a:r>
              <a:rPr lang="ru-RU" dirty="0" err="1" smtClean="0">
                <a:latin typeface="Times New Roman"/>
              </a:rPr>
              <a:t>Гомодина</a:t>
            </a:r>
            <a:r>
              <a:rPr lang="ru-RU" dirty="0" smtClean="0">
                <a:latin typeface="Times New Roman"/>
              </a:rPr>
              <a:t> Анна Васильевна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428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«Зимний рубеж»</a:t>
            </a:r>
            <a:endParaRPr lang="ru-RU" dirty="0"/>
          </a:p>
        </p:txBody>
      </p:sp>
      <p:pic>
        <p:nvPicPr>
          <p:cNvPr id="3" name="Рисунок 2" descr="C:\Users\User\Desktop\критерие за февраль\фото патриотики\IMG-20210217-WA000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1" r="4040" b="18628"/>
          <a:stretch/>
        </p:blipFill>
        <p:spPr bwMode="auto">
          <a:xfrm>
            <a:off x="251520" y="1340768"/>
            <a:ext cx="4104456" cy="2880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esktop\критерие за февраль\фото патриотики\IMG-20210217-WA0006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0" t="5770" r="4258" b="9216"/>
          <a:stretch/>
        </p:blipFill>
        <p:spPr bwMode="auto">
          <a:xfrm>
            <a:off x="4716016" y="1313370"/>
            <a:ext cx="3554310" cy="290771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5229200"/>
            <a:ext cx="7658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«Богатыри-защитники Отечества»</a:t>
            </a:r>
          </a:p>
          <a:p>
            <a:pPr lvl="0"/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Латыпова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Наиля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Рашитовна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6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«Зимний рубеж»</a:t>
            </a:r>
            <a:endParaRPr lang="ru-RU" dirty="0"/>
          </a:p>
        </p:txBody>
      </p:sp>
      <p:pic>
        <p:nvPicPr>
          <p:cNvPr id="3" name="Рисунок 2" descr="D:\Юля работа\фото с телефона 2019\работа фото\IMG-20190218-WA0004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8" b="6489"/>
          <a:stretch/>
        </p:blipFill>
        <p:spPr bwMode="auto">
          <a:xfrm>
            <a:off x="323528" y="1556792"/>
            <a:ext cx="3600400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D:\Юля работа\работа\мероприятия 2020-2021г\IMG2021021817252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5"/>
          <a:stretch/>
        </p:blipFill>
        <p:spPr bwMode="auto">
          <a:xfrm>
            <a:off x="4211960" y="1556792"/>
            <a:ext cx="4019789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229200"/>
            <a:ext cx="76587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</a:t>
            </a:r>
            <a:r>
              <a:rPr lang="ru-RU" kern="1800" dirty="0" smtClean="0">
                <a:solidFill>
                  <a:srgbClr val="000000"/>
                </a:solidFill>
                <a:latin typeface="Times New Roman"/>
                <a:ea typeface="Calibri"/>
              </a:rPr>
              <a:t>в</a:t>
            </a:r>
            <a:r>
              <a:rPr lang="ru-RU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ыставка </a:t>
            </a:r>
            <a:r>
              <a:rPr lang="ru-RU" kern="1800" dirty="0">
                <a:solidFill>
                  <a:srgbClr val="000000"/>
                </a:solidFill>
                <a:latin typeface="Times New Roman"/>
                <a:ea typeface="Times New Roman"/>
              </a:rPr>
              <a:t>открыток ко </a:t>
            </a:r>
            <a:r>
              <a:rPr lang="ru-RU" kern="1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Дню защитника Отечества</a:t>
            </a:r>
          </a:p>
          <a:p>
            <a:pPr lvl="0"/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Чубарева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Юлия Васильевна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3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>
                <a:solidFill>
                  <a:srgbClr val="2F2B20"/>
                </a:solidFill>
                <a:latin typeface="Times New Roman"/>
                <a:ea typeface="Times New Roman"/>
              </a:rPr>
              <a:t>«Зимний рубеж»</a:t>
            </a:r>
            <a:endParaRPr lang="ru-RU" dirty="0"/>
          </a:p>
        </p:txBody>
      </p:sp>
      <p:pic>
        <p:nvPicPr>
          <p:cNvPr id="3" name="Рисунок 2" descr="D:\2020-2021\2. Дневник педагога 2020-2021\Фото\23.01.2021 Освобождение Нов района\IMG_44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88" r="6757" b="16333"/>
          <a:stretch/>
        </p:blipFill>
        <p:spPr bwMode="auto">
          <a:xfrm>
            <a:off x="971600" y="1484784"/>
            <a:ext cx="6696744" cy="25922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229200"/>
            <a:ext cx="7658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latin typeface="Times New Roman"/>
                <a:ea typeface="Calibri"/>
              </a:rPr>
              <a:t>Название </a:t>
            </a:r>
            <a:r>
              <a:rPr lang="ru-RU" dirty="0" smtClean="0">
                <a:latin typeface="Times New Roman"/>
                <a:ea typeface="Calibri"/>
              </a:rPr>
              <a:t>мероприятия: воспитательная </a:t>
            </a:r>
            <a:r>
              <a:rPr lang="ru-RU" dirty="0">
                <a:latin typeface="Times New Roman"/>
                <a:ea typeface="Calibri"/>
              </a:rPr>
              <a:t>беседа о патриотическом воспитании «Освобождение </a:t>
            </a:r>
            <a:r>
              <a:rPr lang="ru-RU" dirty="0" err="1">
                <a:latin typeface="Times New Roman"/>
                <a:ea typeface="Calibri"/>
              </a:rPr>
              <a:t>Новокубанского</a:t>
            </a:r>
            <a:r>
              <a:rPr lang="ru-RU" dirty="0">
                <a:latin typeface="Times New Roman"/>
                <a:ea typeface="Calibri"/>
              </a:rPr>
              <a:t> района во время ВОВ»</a:t>
            </a:r>
            <a:endParaRPr lang="ru-RU" kern="18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/>
            <a:endParaRPr lang="ru-RU" dirty="0">
              <a:solidFill>
                <a:srgbClr val="2F2B20"/>
              </a:solidFill>
              <a:latin typeface="Times New Roman"/>
              <a:ea typeface="Calibri"/>
            </a:endParaRPr>
          </a:p>
          <a:p>
            <a:pPr lvl="0"/>
            <a:r>
              <a:rPr lang="ru-RU" dirty="0">
                <a:solidFill>
                  <a:srgbClr val="2F2B20"/>
                </a:solidFill>
                <a:latin typeface="Times New Roman"/>
              </a:rPr>
              <a:t>Педагог: </a:t>
            </a:r>
            <a:r>
              <a:rPr lang="ru-RU" dirty="0" err="1" smtClean="0">
                <a:solidFill>
                  <a:srgbClr val="2F2B20"/>
                </a:solidFill>
                <a:latin typeface="Times New Roman"/>
              </a:rPr>
              <a:t>Вакорина</a:t>
            </a:r>
            <a:r>
              <a:rPr lang="ru-RU" dirty="0" smtClean="0">
                <a:solidFill>
                  <a:srgbClr val="2F2B20"/>
                </a:solidFill>
                <a:latin typeface="Times New Roman"/>
              </a:rPr>
              <a:t> Ольга Романовна</a:t>
            </a:r>
            <a:endParaRPr lang="ru-RU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3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257</TotalTime>
  <Words>556</Words>
  <Application>Microsoft Office PowerPoint</Application>
  <PresentationFormat>Экран (4:3)</PresentationFormat>
  <Paragraphs>100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Соседство</vt:lpstr>
      <vt:lpstr>Презентация PowerPoint</vt:lpstr>
      <vt:lpstr>Проведены мероприятия оборонно-массовой и военно–патриотической работы в следующие периоды  декабрь – февраль («Зимний рубеж»); март – май («Марш Победы»); июнь – август («Летнее наступление»); сентябрь – октябрь («Осенний прорыв»).</vt:lpstr>
      <vt:lpstr>«Зимний рубеж»</vt:lpstr>
      <vt:lpstr>«Зимний рубеж»</vt:lpstr>
      <vt:lpstr>«Зимний рубеж»</vt:lpstr>
      <vt:lpstr>«Зимний рубеж»</vt:lpstr>
      <vt:lpstr>«Зимний рубеж»</vt:lpstr>
      <vt:lpstr>«Зимний рубеж»</vt:lpstr>
      <vt:lpstr>«Зимний рубеж»</vt:lpstr>
      <vt:lpstr>«Зимний рубеж»</vt:lpstr>
      <vt:lpstr>«Зимний рубеж»</vt:lpstr>
      <vt:lpstr>«Марш Победы»</vt:lpstr>
      <vt:lpstr>«Марш Победы»</vt:lpstr>
      <vt:lpstr>«Марш Победы»</vt:lpstr>
      <vt:lpstr>«Марш Победы»</vt:lpstr>
      <vt:lpstr>«Марш Победы»</vt:lpstr>
      <vt:lpstr>«Марш Победы»</vt:lpstr>
      <vt:lpstr>«Марш Победы»</vt:lpstr>
      <vt:lpstr>«Летнее наступление»</vt:lpstr>
      <vt:lpstr>«Летнее наступление»</vt:lpstr>
      <vt:lpstr>«Летнее наступление»</vt:lpstr>
      <vt:lpstr>«Осенний прорыв»</vt:lpstr>
      <vt:lpstr>«Осенний прорыв»</vt:lpstr>
      <vt:lpstr>«Осенний прорыв»</vt:lpstr>
      <vt:lpstr>«Осенний прорыв»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проводятся ежегодно в периоды; декабрь – февраль («Зимний рубеж»); март – май («Марш Победы»); июнь – август («Летнее наступление»); сентябрь – октябрь («Осенний прорыв»). Номинация: «Организации дополнительного образования детей»;</dc:title>
  <dc:creator>smart2</dc:creator>
  <cp:lastModifiedBy>smart2</cp:lastModifiedBy>
  <cp:revision>19</cp:revision>
  <dcterms:created xsi:type="dcterms:W3CDTF">2021-10-25T08:20:08Z</dcterms:created>
  <dcterms:modified xsi:type="dcterms:W3CDTF">2021-10-25T12:48:09Z</dcterms:modified>
</cp:coreProperties>
</file>