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57" r:id="rId5"/>
    <p:sldId id="263" r:id="rId6"/>
    <p:sldId id="259" r:id="rId7"/>
    <p:sldId id="264" r:id="rId8"/>
    <p:sldId id="265" r:id="rId9"/>
    <p:sldId id="266" r:id="rId10"/>
    <p:sldId id="260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2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DB45"/>
    <a:srgbClr val="9CD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31DA-3BE2-487C-BEBE-83B85F258E52}" type="datetimeFigureOut">
              <a:rPr lang="ru-RU" smtClean="0"/>
              <a:t>02.04.2017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B50D-A265-4FC6-9F6F-94C13C9E58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092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31DA-3BE2-487C-BEBE-83B85F258E52}" type="datetimeFigureOut">
              <a:rPr lang="ru-RU" smtClean="0"/>
              <a:t>02.04.2017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B50D-A265-4FC6-9F6F-94C13C9E58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4262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31DA-3BE2-487C-BEBE-83B85F258E52}" type="datetimeFigureOut">
              <a:rPr lang="ru-RU" smtClean="0"/>
              <a:t>02.04.2017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B50D-A265-4FC6-9F6F-94C13C9E58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1753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31DA-3BE2-487C-BEBE-83B85F258E52}" type="datetimeFigureOut">
              <a:rPr lang="ru-RU" smtClean="0"/>
              <a:t>02.04.2017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B50D-A265-4FC6-9F6F-94C13C9E58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7507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31DA-3BE2-487C-BEBE-83B85F258E52}" type="datetimeFigureOut">
              <a:rPr lang="ru-RU" smtClean="0"/>
              <a:t>02.04.2017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B50D-A265-4FC6-9F6F-94C13C9E58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3658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31DA-3BE2-487C-BEBE-83B85F258E52}" type="datetimeFigureOut">
              <a:rPr lang="ru-RU" smtClean="0"/>
              <a:t>02.04.2017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B50D-A265-4FC6-9F6F-94C13C9E58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229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31DA-3BE2-487C-BEBE-83B85F258E52}" type="datetimeFigureOut">
              <a:rPr lang="ru-RU" smtClean="0"/>
              <a:t>02.04.2017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B50D-A265-4FC6-9F6F-94C13C9E58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321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31DA-3BE2-487C-BEBE-83B85F258E52}" type="datetimeFigureOut">
              <a:rPr lang="ru-RU" smtClean="0"/>
              <a:t>02.04.2017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B50D-A265-4FC6-9F6F-94C13C9E58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8169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31DA-3BE2-487C-BEBE-83B85F258E52}" type="datetimeFigureOut">
              <a:rPr lang="ru-RU" smtClean="0"/>
              <a:t>02.04.2017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B50D-A265-4FC6-9F6F-94C13C9E58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8226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31DA-3BE2-487C-BEBE-83B85F258E52}" type="datetimeFigureOut">
              <a:rPr lang="ru-RU" smtClean="0"/>
              <a:t>02.04.2017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B50D-A265-4FC6-9F6F-94C13C9E58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3883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31DA-3BE2-487C-BEBE-83B85F258E52}" type="datetimeFigureOut">
              <a:rPr lang="ru-RU" smtClean="0"/>
              <a:t>02.04.2017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B50D-A265-4FC6-9F6F-94C13C9E58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8597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C31DA-3BE2-487C-BEBE-83B85F258E52}" type="datetimeFigureOut">
              <a:rPr lang="ru-RU" smtClean="0"/>
              <a:t>02.04.2017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9B50D-A265-4FC6-9F6F-94C13C9E58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4055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60747"/>
          </a:xfrm>
        </p:spPr>
        <p:txBody>
          <a:bodyPr>
            <a:noAutofit/>
          </a:bodyPr>
          <a:lstStyle/>
          <a:p>
            <a:r>
              <a:rPr lang="ru-RU" sz="3600" dirty="0" smtClean="0"/>
              <a:t>загадки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7999"/>
          </a:xfrm>
          <a:solidFill>
            <a:srgbClr val="00206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ru-RU" dirty="0"/>
          </a:p>
          <a:p>
            <a:r>
              <a:rPr lang="ru-RU" dirty="0" smtClean="0"/>
              <a:t>1.Какими тремя нотами моряки измеряют  свой путь</a:t>
            </a:r>
            <a:r>
              <a:rPr lang="en-US" dirty="0" smtClean="0"/>
              <a:t>?</a:t>
            </a:r>
            <a:r>
              <a:rPr lang="ru-RU" dirty="0" smtClean="0"/>
              <a:t> («Ми, ля, ми»)</a:t>
            </a:r>
          </a:p>
          <a:p>
            <a:r>
              <a:rPr lang="ru-RU" dirty="0" smtClean="0"/>
              <a:t>2.Буквы,значки,как бойцы на парад, в строгом порядке построены в ряд,</a:t>
            </a:r>
          </a:p>
          <a:p>
            <a:r>
              <a:rPr lang="ru-RU" dirty="0" smtClean="0"/>
              <a:t>Каждый в условленном месте стоит и называется все…(«Алфавит»)</a:t>
            </a:r>
          </a:p>
          <a:p>
            <a:r>
              <a:rPr lang="ru-RU" dirty="0" smtClean="0"/>
              <a:t>3.Главный город государства, хоть республики, хоть царства.</a:t>
            </a:r>
          </a:p>
          <a:p>
            <a:r>
              <a:rPr lang="ru-RU" dirty="0" smtClean="0"/>
              <a:t>Тут смекалка пригодится :вот </a:t>
            </a:r>
            <a:r>
              <a:rPr lang="ru-RU" dirty="0"/>
              <a:t>М</a:t>
            </a:r>
            <a:r>
              <a:rPr lang="ru-RU" dirty="0" smtClean="0"/>
              <a:t>осква, она- …(«Столица)</a:t>
            </a:r>
          </a:p>
          <a:p>
            <a:r>
              <a:rPr lang="ru-RU" dirty="0" smtClean="0"/>
              <a:t>4.Видишь – «мглою небо кроет», волны ходят, ветер воет</a:t>
            </a:r>
          </a:p>
          <a:p>
            <a:r>
              <a:rPr lang="ru-RU" dirty="0" smtClean="0"/>
              <a:t>Буря сильная на море, лодкам маленьким на горе. («Шторм»)</a:t>
            </a:r>
          </a:p>
          <a:p>
            <a:r>
              <a:rPr lang="ru-RU" dirty="0" smtClean="0"/>
              <a:t>5.Три стороны и три угла. И знает каждый школьник:</a:t>
            </a:r>
          </a:p>
          <a:p>
            <a:r>
              <a:rPr lang="ru-RU" dirty="0" smtClean="0"/>
              <a:t>Фигура называется … («Треугольник»)</a:t>
            </a:r>
          </a:p>
          <a:p>
            <a:r>
              <a:rPr lang="ru-RU" dirty="0" smtClean="0"/>
              <a:t>6. У меня в столе хранится </a:t>
            </a:r>
          </a:p>
          <a:p>
            <a:r>
              <a:rPr lang="ru-RU" dirty="0" smtClean="0"/>
              <a:t>Шар земной на ста страницах! («Атлас»)</a:t>
            </a:r>
          </a:p>
          <a:p>
            <a:r>
              <a:rPr lang="ru-RU" dirty="0" smtClean="0"/>
              <a:t>7.Тридать три сестрички ростом невелички.</a:t>
            </a:r>
          </a:p>
          <a:p>
            <a:r>
              <a:rPr lang="ru-RU" dirty="0" smtClean="0"/>
              <a:t>Если знаешь их секрет, то на все найдешь ответ. («Буквы»)</a:t>
            </a:r>
          </a:p>
        </p:txBody>
      </p:sp>
    </p:spTree>
    <p:extLst>
      <p:ext uri="{BB962C8B-B14F-4D97-AF65-F5344CB8AC3E}">
        <p14:creationId xmlns:p14="http://schemas.microsoft.com/office/powerpoint/2010/main" val="1039635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Заголовок 3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0179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Контрольный тест</a:t>
            </a:r>
            <a:endParaRPr lang="ru-RU" dirty="0"/>
          </a:p>
        </p:txBody>
      </p:sp>
      <p:pic>
        <p:nvPicPr>
          <p:cNvPr id="37" name="Объект 3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32940" y="1017639"/>
            <a:ext cx="5031886" cy="5560142"/>
          </a:xfrm>
          <a:prstGeom prst="rect">
            <a:avLst/>
          </a:prstGeom>
        </p:spPr>
      </p:pic>
      <p:pic>
        <p:nvPicPr>
          <p:cNvPr id="38" name="Объект 3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86861" y="766916"/>
            <a:ext cx="4805371" cy="609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56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322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546" y="1963201"/>
            <a:ext cx="9254209" cy="245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169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869" y="2224502"/>
            <a:ext cx="9254209" cy="223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384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763" y="265113"/>
            <a:ext cx="10663237" cy="6386512"/>
          </a:xfr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5456903" y="3701845"/>
            <a:ext cx="4822723" cy="1474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7352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760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07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838200" y="457200"/>
            <a:ext cx="5181600" cy="5719763"/>
          </a:xfrm>
          <a:ln w="76200">
            <a:solidFill>
              <a:srgbClr val="00B050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                </a:t>
            </a:r>
            <a:r>
              <a:rPr lang="ru-RU" u="sng" dirty="0" smtClean="0"/>
              <a:t>География</a:t>
            </a:r>
          </a:p>
          <a:p>
            <a:endParaRPr lang="ru-RU" u="sng" dirty="0" smtClean="0"/>
          </a:p>
          <a:p>
            <a:r>
              <a:rPr lang="ru-RU" dirty="0" smtClean="0"/>
              <a:t>Масштаб 1:2 250 000</a:t>
            </a:r>
          </a:p>
          <a:p>
            <a:r>
              <a:rPr lang="ru-RU" dirty="0" smtClean="0"/>
              <a:t>По карте от Краснодара до Новокубанска 7,2 см.</a:t>
            </a:r>
          </a:p>
          <a:p>
            <a:r>
              <a:rPr lang="ru-RU" dirty="0" smtClean="0"/>
              <a:t>Переведем масштаб в именованный</a:t>
            </a:r>
          </a:p>
          <a:p>
            <a:r>
              <a:rPr lang="ru-RU" dirty="0" smtClean="0"/>
              <a:t>1см-22,5км</a:t>
            </a:r>
          </a:p>
          <a:p>
            <a:r>
              <a:rPr lang="ru-RU" dirty="0" smtClean="0"/>
              <a:t>7,2∙22,5 =162(км)</a:t>
            </a:r>
          </a:p>
          <a:p>
            <a:pPr marL="0" indent="0">
              <a:buNone/>
            </a:pPr>
            <a:r>
              <a:rPr lang="ru-RU" dirty="0" smtClean="0"/>
              <a:t>   </a:t>
            </a:r>
          </a:p>
          <a:p>
            <a:pPr marL="0" indent="0">
              <a:buNone/>
            </a:pPr>
            <a:r>
              <a:rPr lang="ru-RU" dirty="0" smtClean="0"/>
              <a:t>Ответ: 162 км.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6172200" y="457200"/>
            <a:ext cx="5181600" cy="5719763"/>
          </a:xfrm>
          <a:ln w="76200">
            <a:solidFill>
              <a:srgbClr val="FF0000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                  </a:t>
            </a:r>
            <a:r>
              <a:rPr lang="ru-RU" u="sng" dirty="0" smtClean="0"/>
              <a:t>Математика </a:t>
            </a:r>
          </a:p>
          <a:p>
            <a:endParaRPr lang="ru-RU" u="sng" dirty="0" smtClean="0"/>
          </a:p>
          <a:p>
            <a:r>
              <a:rPr lang="ru-RU" dirty="0" smtClean="0"/>
              <a:t>Масштаб 1:2 250 000</a:t>
            </a:r>
          </a:p>
          <a:p>
            <a:r>
              <a:rPr lang="ru-RU" dirty="0" smtClean="0"/>
              <a:t>1 см        -   22,5 км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7,2см     -     х   км</a:t>
            </a:r>
          </a:p>
          <a:p>
            <a:r>
              <a:rPr lang="ru-RU" dirty="0" smtClean="0"/>
              <a:t>     </a:t>
            </a:r>
            <a:r>
              <a:rPr lang="ru-RU" dirty="0"/>
              <a:t> </a:t>
            </a:r>
            <a:r>
              <a:rPr lang="ru-RU" dirty="0" smtClean="0"/>
              <a:t>1:7,2  =  22,5:х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х = 7,2 </a:t>
            </a:r>
            <a:r>
              <a:rPr lang="ru-RU" dirty="0" smtClean="0">
                <a:solidFill>
                  <a:prstClr val="black"/>
                </a:solidFill>
              </a:rPr>
              <a:t>∙ 22,5</a:t>
            </a:r>
          </a:p>
          <a:p>
            <a:pPr marL="0" indent="0">
              <a:buNone/>
            </a:pPr>
            <a:r>
              <a:rPr lang="ru-RU" dirty="0" smtClean="0">
                <a:solidFill>
                  <a:prstClr val="black"/>
                </a:solidFill>
              </a:rPr>
              <a:t>          х = 162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От </a:t>
            </a:r>
            <a:r>
              <a:rPr lang="ru-RU" dirty="0" err="1" smtClean="0">
                <a:solidFill>
                  <a:prstClr val="black"/>
                </a:solidFill>
              </a:rPr>
              <a:t>г.Новокубанска</a:t>
            </a:r>
            <a:r>
              <a:rPr lang="ru-RU" dirty="0" smtClean="0">
                <a:solidFill>
                  <a:prstClr val="black"/>
                </a:solidFill>
              </a:rPr>
              <a:t> до </a:t>
            </a:r>
            <a:r>
              <a:rPr lang="ru-RU" dirty="0" err="1" smtClean="0">
                <a:solidFill>
                  <a:prstClr val="black"/>
                </a:solidFill>
              </a:rPr>
              <a:t>г.Краснодара</a:t>
            </a:r>
            <a:r>
              <a:rPr lang="ru-RU" dirty="0" smtClean="0">
                <a:solidFill>
                  <a:prstClr val="black"/>
                </a:solidFill>
              </a:rPr>
              <a:t> по прямой </a:t>
            </a:r>
          </a:p>
          <a:p>
            <a:pPr marL="0" indent="0">
              <a:buNone/>
            </a:pP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</a:rPr>
              <a:t> 162 км.</a:t>
            </a:r>
          </a:p>
          <a:p>
            <a:pPr marL="0" indent="0">
              <a:buNone/>
            </a:pP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</a:rPr>
              <a:t> Ответ: 162 км.</a:t>
            </a:r>
          </a:p>
          <a:p>
            <a:pPr marL="0" indent="0">
              <a:buNone/>
            </a:pP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416977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2735"/>
            <a:ext cx="12192000" cy="6990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954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185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754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2542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220</Words>
  <Application>Microsoft Office PowerPoint</Application>
  <PresentationFormat>Широкоэкранный</PresentationFormat>
  <Paragraphs>37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загадки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Контрольный тест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загадки</dc:title>
  <dc:creator>Admin</dc:creator>
  <cp:lastModifiedBy>Admin</cp:lastModifiedBy>
  <cp:revision>10</cp:revision>
  <dcterms:created xsi:type="dcterms:W3CDTF">2017-04-02T15:12:23Z</dcterms:created>
  <dcterms:modified xsi:type="dcterms:W3CDTF">2017-04-02T17:31:11Z</dcterms:modified>
</cp:coreProperties>
</file>