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60" r:id="rId3"/>
    <p:sldId id="257" r:id="rId4"/>
    <p:sldId id="258" r:id="rId5"/>
    <p:sldId id="259" r:id="rId6"/>
    <p:sldId id="261" r:id="rId7"/>
    <p:sldId id="266" r:id="rId8"/>
    <p:sldId id="262" r:id="rId9"/>
    <p:sldId id="264" r:id="rId10"/>
    <p:sldId id="265" r:id="rId11"/>
    <p:sldId id="267" r:id="rId12"/>
    <p:sldId id="268" r:id="rId13"/>
    <p:sldId id="269" r:id="rId14"/>
    <p:sldId id="270" r:id="rId15"/>
    <p:sldId id="275" r:id="rId16"/>
    <p:sldId id="276" r:id="rId17"/>
    <p:sldId id="272" r:id="rId18"/>
    <p:sldId id="274" r:id="rId19"/>
    <p:sldId id="277" r:id="rId20"/>
    <p:sldId id="278" r:id="rId21"/>
    <p:sldId id="281" r:id="rId22"/>
    <p:sldId id="279" r:id="rId23"/>
    <p:sldId id="280" r:id="rId24"/>
    <p:sldId id="282" r:id="rId25"/>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FFFF"/>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91" d="100"/>
          <a:sy n="91" d="100"/>
        </p:scale>
        <p:origin x="-810" y="-114"/>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bg>
      <p:bgRef idx="1001">
        <a:schemeClr val="bg2"/>
      </p:bgRef>
    </p:bg>
    <p:spTree>
      <p:nvGrpSpPr>
        <p:cNvPr id="1" name=""/>
        <p:cNvGrpSpPr/>
        <p:nvPr/>
      </p:nvGrpSpPr>
      <p:grpSpPr>
        <a:xfrm>
          <a:off x="0" y="0"/>
          <a:ext cx="0" cy="0"/>
          <a:chOff x="0" y="0"/>
          <a:chExt cx="0" cy="0"/>
        </a:xfrm>
      </p:grpSpPr>
      <p:sp>
        <p:nvSpPr>
          <p:cNvPr id="15" name="Прямоугольник 14"/>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9" name="Прямоугольник 18"/>
          <p:cNvSpPr>
            <a:spLocks noChangeArrowheads="1"/>
          </p:cNvSpPr>
          <p:nvPr/>
        </p:nvSpPr>
        <p:spPr bwMode="white">
          <a:xfrm>
            <a:off x="8991600" y="3048"/>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Прямоугольник 17"/>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Прямоугольник 15"/>
          <p:cNvSpPr>
            <a:spLocks noChangeArrowheads="1"/>
          </p:cNvSpPr>
          <p:nvPr/>
        </p:nvSpPr>
        <p:spPr bwMode="white">
          <a:xfrm>
            <a:off x="0" y="0"/>
            <a:ext cx="9144000" cy="25146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2" name="Прямоугольник 11"/>
          <p:cNvSpPr>
            <a:spLocks noChangeArrowheads="1"/>
          </p:cNvSpPr>
          <p:nvPr/>
        </p:nvSpPr>
        <p:spPr bwMode="auto">
          <a:xfrm>
            <a:off x="146304" y="6391656"/>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9" name="Подзаголовок 8"/>
          <p:cNvSpPr>
            <a:spLocks noGrp="1"/>
          </p:cNvSpPr>
          <p:nvPr>
            <p:ph type="subTitle" idx="1"/>
          </p:nvPr>
        </p:nvSpPr>
        <p:spPr>
          <a:xfrm>
            <a:off x="1371600" y="2819400"/>
            <a:ext cx="6400800" cy="1752600"/>
          </a:xfrm>
        </p:spPr>
        <p:txBody>
          <a:bodyPr/>
          <a:lstStyle>
            <a:lvl1pPr marL="0" indent="0" algn="ctr">
              <a:buNone/>
              <a:defRPr sz="1600" b="1" cap="all" spc="250" baseline="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ru-RU" smtClean="0"/>
              <a:t>Образец подзаголовка</a:t>
            </a:r>
            <a:endParaRPr kumimoji="0" lang="en-US"/>
          </a:p>
        </p:txBody>
      </p:sp>
      <p:sp>
        <p:nvSpPr>
          <p:cNvPr id="28" name="Дата 27"/>
          <p:cNvSpPr>
            <a:spLocks noGrp="1"/>
          </p:cNvSpPr>
          <p:nvPr>
            <p:ph type="dt" sz="half" idx="10"/>
          </p:nvPr>
        </p:nvSpPr>
        <p:spPr/>
        <p:txBody>
          <a:bodyPr/>
          <a:lstStyle/>
          <a:p>
            <a:fld id="{5B106E36-FD25-4E2D-B0AA-010F637433A0}" type="datetimeFigureOut">
              <a:rPr lang="ru-RU" smtClean="0"/>
              <a:pPr/>
              <a:t>18.01.2024</a:t>
            </a:fld>
            <a:endParaRPr lang="ru-RU"/>
          </a:p>
        </p:txBody>
      </p:sp>
      <p:sp>
        <p:nvSpPr>
          <p:cNvPr id="17" name="Нижний колонтитул 16"/>
          <p:cNvSpPr>
            <a:spLocks noGrp="1"/>
          </p:cNvSpPr>
          <p:nvPr>
            <p:ph type="ftr" sz="quarter" idx="11"/>
          </p:nvPr>
        </p:nvSpPr>
        <p:spPr/>
        <p:txBody>
          <a:bodyPr/>
          <a:lstStyle/>
          <a:p>
            <a:endParaRPr lang="ru-RU"/>
          </a:p>
        </p:txBody>
      </p:sp>
      <p:sp>
        <p:nvSpPr>
          <p:cNvPr id="7" name="Прямая соединительная линия 6"/>
          <p:cNvSpPr>
            <a:spLocks noChangeShapeType="1"/>
          </p:cNvSpPr>
          <p:nvPr/>
        </p:nvSpPr>
        <p:spPr bwMode="auto">
          <a:xfrm>
            <a:off x="155448" y="2420112"/>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0" name="Прямоугольник 9"/>
          <p:cNvSpPr>
            <a:spLocks noChangeArrowheads="1"/>
          </p:cNvSpPr>
          <p:nvPr/>
        </p:nvSpPr>
        <p:spPr bwMode="auto">
          <a:xfrm>
            <a:off x="152400" y="152400"/>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3" name="Овал 12"/>
          <p:cNvSpPr/>
          <p:nvPr/>
        </p:nvSpPr>
        <p:spPr>
          <a:xfrm>
            <a:off x="4267200" y="2115312"/>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4" name="Овал 13"/>
          <p:cNvSpPr/>
          <p:nvPr/>
        </p:nvSpPr>
        <p:spPr>
          <a:xfrm>
            <a:off x="4361688" y="2209800"/>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9" name="Номер слайда 28"/>
          <p:cNvSpPr>
            <a:spLocks noGrp="1"/>
          </p:cNvSpPr>
          <p:nvPr>
            <p:ph type="sldNum" sz="quarter" idx="12"/>
          </p:nvPr>
        </p:nvSpPr>
        <p:spPr>
          <a:xfrm>
            <a:off x="4343400" y="2199450"/>
            <a:ext cx="457200" cy="441325"/>
          </a:xfrm>
        </p:spPr>
        <p:txBody>
          <a:bodyPr/>
          <a:lstStyle>
            <a:lvl1pPr>
              <a:defRPr>
                <a:solidFill>
                  <a:schemeClr val="accent3">
                    <a:shade val="75000"/>
                  </a:schemeClr>
                </a:solidFill>
              </a:defRPr>
            </a:lvl1pPr>
          </a:lstStyle>
          <a:p>
            <a:fld id="{725C68B6-61C2-468F-89AB-4B9F7531AA68}" type="slidenum">
              <a:rPr lang="ru-RU" smtClean="0"/>
              <a:pPr/>
              <a:t>‹#›</a:t>
            </a:fld>
            <a:endParaRPr lang="ru-RU"/>
          </a:p>
        </p:txBody>
      </p:sp>
      <p:sp>
        <p:nvSpPr>
          <p:cNvPr id="8" name="Заголовок 7"/>
          <p:cNvSpPr>
            <a:spLocks noGrp="1"/>
          </p:cNvSpPr>
          <p:nvPr>
            <p:ph type="ctrTitle"/>
          </p:nvPr>
        </p:nvSpPr>
        <p:spPr>
          <a:xfrm>
            <a:off x="685800" y="381000"/>
            <a:ext cx="7772400" cy="1752600"/>
          </a:xfrm>
        </p:spPr>
        <p:txBody>
          <a:bodyPr anchor="b"/>
          <a:lstStyle>
            <a:lvl1pPr>
              <a:defRPr sz="4200">
                <a:solidFill>
                  <a:schemeClr val="accent1"/>
                </a:solidFill>
              </a:defRPr>
            </a:lvl1pPr>
          </a:lstStyle>
          <a:p>
            <a:r>
              <a:rPr kumimoji="0" lang="ru-RU" smtClean="0"/>
              <a:t>Образец заголовка</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bg>
      <p:bgRef idx="1001">
        <a:schemeClr val="bg2"/>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5B106E36-FD25-4E2D-B0AA-010F637433A0}" type="datetimeFigureOut">
              <a:rPr lang="ru-RU" smtClean="0"/>
              <a:pPr/>
              <a:t>18.01.2024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overrideClrMapping bg1="lt1" tx1="dk1" bg2="lt2" tx2="dk2" accent1="accent1" accent2="accent2" accent3="accent3" accent4="accent4" accent5="accent5" accent6="accent6" hlink="hlink" folHlink="folHlink"/>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Вертикальный заголовок и текст">
    <p:bg>
      <p:bgRef idx="1001">
        <a:schemeClr val="bg2"/>
      </p:bgRef>
    </p:bg>
    <p:spTree>
      <p:nvGrpSpPr>
        <p:cNvPr id="1" name=""/>
        <p:cNvGrpSpPr/>
        <p:nvPr/>
      </p:nvGrpSpPr>
      <p:grpSpPr>
        <a:xfrm>
          <a:off x="0" y="0"/>
          <a:ext cx="0" cy="0"/>
          <a:chOff x="0" y="0"/>
          <a:chExt cx="0" cy="0"/>
        </a:xfrm>
      </p:grpSpPr>
      <p:sp>
        <p:nvSpPr>
          <p:cNvPr id="7" name="Прямоугольник 6"/>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8" name="Прямоугольник 7"/>
          <p:cNvSpPr>
            <a:spLocks noChangeArrowheads="1"/>
          </p:cNvSpPr>
          <p:nvPr/>
        </p:nvSpPr>
        <p:spPr bwMode="white">
          <a:xfrm>
            <a:off x="7010400" y="0"/>
            <a:ext cx="21336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9" name="Прямоугольник 8"/>
          <p:cNvSpPr>
            <a:spLocks noChangeArrowheads="1"/>
          </p:cNvSpPr>
          <p:nvPr/>
        </p:nvSpPr>
        <p:spPr bwMode="white">
          <a:xfrm>
            <a:off x="0" y="0"/>
            <a:ext cx="9144000" cy="155448"/>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0" name="Прямоугольник 9"/>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1" name="Прямоугольник 10"/>
          <p:cNvSpPr>
            <a:spLocks noChangeArrowheads="1"/>
          </p:cNvSpPr>
          <p:nvPr/>
        </p:nvSpPr>
        <p:spPr bwMode="auto">
          <a:xfrm>
            <a:off x="146304" y="6391656"/>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2" name="Прямоугольник 11"/>
          <p:cNvSpPr>
            <a:spLocks noChangeArrowheads="1"/>
          </p:cNvSpPr>
          <p:nvPr/>
        </p:nvSpPr>
        <p:spPr bwMode="auto">
          <a:xfrm>
            <a:off x="152400" y="155448"/>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3" name="Прямая соединительная линия 12"/>
          <p:cNvSpPr>
            <a:spLocks noChangeShapeType="1"/>
          </p:cNvSpPr>
          <p:nvPr/>
        </p:nvSpPr>
        <p:spPr bwMode="auto">
          <a:xfrm rot="5400000">
            <a:off x="4021836" y="3278124"/>
            <a:ext cx="6245352" cy="0"/>
          </a:xfrm>
          <a:prstGeom prst="line">
            <a:avLst/>
          </a:prstGeom>
          <a:noFill/>
          <a:ln w="9525"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4" name="Овал 13"/>
          <p:cNvSpPr/>
          <p:nvPr/>
        </p:nvSpPr>
        <p:spPr>
          <a:xfrm>
            <a:off x="6839712" y="2925763"/>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5" name="Овал 14"/>
          <p:cNvSpPr/>
          <p:nvPr/>
        </p:nvSpPr>
        <p:spPr>
          <a:xfrm>
            <a:off x="6934200" y="3020251"/>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6" name="Номер слайда 5"/>
          <p:cNvSpPr>
            <a:spLocks noGrp="1"/>
          </p:cNvSpPr>
          <p:nvPr>
            <p:ph type="sldNum" sz="quarter" idx="12"/>
          </p:nvPr>
        </p:nvSpPr>
        <p:spPr>
          <a:xfrm>
            <a:off x="6915912" y="3009901"/>
            <a:ext cx="457200" cy="441325"/>
          </a:xfrm>
        </p:spPr>
        <p:txBody>
          <a:bodyPr/>
          <a:lstStyle/>
          <a:p>
            <a:fld id="{725C68B6-61C2-468F-89AB-4B9F7531AA68}" type="slidenum">
              <a:rPr lang="ru-RU" smtClean="0"/>
              <a:pPr/>
              <a:t>‹#›</a:t>
            </a:fld>
            <a:endParaRPr lang="ru-RU"/>
          </a:p>
        </p:txBody>
      </p:sp>
      <p:sp>
        <p:nvSpPr>
          <p:cNvPr id="3" name="Вертикальный текст 2"/>
          <p:cNvSpPr>
            <a:spLocks noGrp="1"/>
          </p:cNvSpPr>
          <p:nvPr>
            <p:ph type="body" orient="vert" idx="1"/>
          </p:nvPr>
        </p:nvSpPr>
        <p:spPr>
          <a:xfrm>
            <a:off x="304800" y="304800"/>
            <a:ext cx="6553200" cy="5821366"/>
          </a:xfrm>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5B106E36-FD25-4E2D-B0AA-010F637433A0}" type="datetimeFigureOut">
              <a:rPr lang="ru-RU" smtClean="0"/>
              <a:pPr/>
              <a:t>18.01.2024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2" name="Вертикальный заголовок 1"/>
          <p:cNvSpPr>
            <a:spLocks noGrp="1"/>
          </p:cNvSpPr>
          <p:nvPr>
            <p:ph type="title" orient="vert"/>
          </p:nvPr>
        </p:nvSpPr>
        <p:spPr>
          <a:xfrm>
            <a:off x="7391400" y="304801"/>
            <a:ext cx="1447800" cy="5851525"/>
          </a:xfrm>
        </p:spPr>
        <p:txBody>
          <a:bodyPr vert="eaVert"/>
          <a:lstStyle/>
          <a:p>
            <a:r>
              <a:rPr kumimoji="0" lang="ru-RU" smtClean="0"/>
              <a:t>Образец заголовка</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bg>
      <p:bgRef idx="1001">
        <a:schemeClr val="bg2"/>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solidFill>
                  <a:schemeClr val="accent3">
                    <a:shade val="75000"/>
                  </a:schemeClr>
                </a:solidFill>
              </a:defRPr>
            </a:lvl1pPr>
          </a:lstStyle>
          <a:p>
            <a:r>
              <a:rPr kumimoji="0" lang="ru-RU" smtClean="0"/>
              <a:t>Образец заголовка</a:t>
            </a:r>
            <a:endParaRPr kumimoji="0" lang="en-US"/>
          </a:p>
        </p:txBody>
      </p:sp>
      <p:sp>
        <p:nvSpPr>
          <p:cNvPr id="4" name="Дата 3"/>
          <p:cNvSpPr>
            <a:spLocks noGrp="1"/>
          </p:cNvSpPr>
          <p:nvPr>
            <p:ph type="dt" sz="half" idx="10"/>
          </p:nvPr>
        </p:nvSpPr>
        <p:spPr/>
        <p:txBody>
          <a:bodyPr/>
          <a:lstStyle/>
          <a:p>
            <a:fld id="{5B106E36-FD25-4E2D-B0AA-010F637433A0}" type="datetimeFigureOut">
              <a:rPr lang="ru-RU" smtClean="0"/>
              <a:pPr/>
              <a:t>18.01.2024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a:xfrm>
            <a:off x="4361688" y="1026372"/>
            <a:ext cx="457200" cy="441325"/>
          </a:xfrm>
        </p:spPr>
        <p:txBody>
          <a:bodyPr/>
          <a:lstStyle/>
          <a:p>
            <a:fld id="{725C68B6-61C2-468F-89AB-4B9F7531AA68}" type="slidenum">
              <a:rPr lang="ru-RU" smtClean="0"/>
              <a:pPr/>
              <a:t>‹#›</a:t>
            </a:fld>
            <a:endParaRPr lang="ru-RU"/>
          </a:p>
        </p:txBody>
      </p:sp>
      <p:sp>
        <p:nvSpPr>
          <p:cNvPr id="8" name="Содержимое 7"/>
          <p:cNvSpPr>
            <a:spLocks noGrp="1"/>
          </p:cNvSpPr>
          <p:nvPr>
            <p:ph sz="quarter" idx="1"/>
          </p:nvPr>
        </p:nvSpPr>
        <p:spPr>
          <a:xfrm>
            <a:off x="301752" y="1527048"/>
            <a:ext cx="8503920" cy="4572000"/>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bg>
      <p:bgRef idx="1001">
        <a:schemeClr val="bg1"/>
      </p:bgRef>
    </p:bg>
    <p:spTree>
      <p:nvGrpSpPr>
        <p:cNvPr id="1" name=""/>
        <p:cNvGrpSpPr/>
        <p:nvPr/>
      </p:nvGrpSpPr>
      <p:grpSpPr>
        <a:xfrm>
          <a:off x="0" y="0"/>
          <a:ext cx="0" cy="0"/>
          <a:chOff x="0" y="0"/>
          <a:chExt cx="0" cy="0"/>
        </a:xfrm>
      </p:grpSpPr>
      <p:sp>
        <p:nvSpPr>
          <p:cNvPr id="17" name="Прямоугольник 16"/>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5" name="Прямоугольник 14"/>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Прямоугольник 15"/>
          <p:cNvSpPr>
            <a:spLocks noChangeArrowheads="1"/>
          </p:cNvSpPr>
          <p:nvPr/>
        </p:nvSpPr>
        <p:spPr bwMode="white">
          <a:xfrm>
            <a:off x="0" y="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Прямоугольник 17"/>
          <p:cNvSpPr>
            <a:spLocks noChangeArrowheads="1"/>
          </p:cNvSpPr>
          <p:nvPr/>
        </p:nvSpPr>
        <p:spPr bwMode="white">
          <a:xfrm>
            <a:off x="8991600" y="1905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9" name="Прямоугольник 18"/>
          <p:cNvSpPr>
            <a:spLocks noChangeArrowheads="1"/>
          </p:cNvSpPr>
          <p:nvPr/>
        </p:nvSpPr>
        <p:spPr bwMode="white">
          <a:xfrm>
            <a:off x="152400" y="2286000"/>
            <a:ext cx="8833104" cy="3048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2" name="Прямоугольник 11"/>
          <p:cNvSpPr>
            <a:spLocks noChangeArrowheads="1"/>
          </p:cNvSpPr>
          <p:nvPr/>
        </p:nvSpPr>
        <p:spPr bwMode="auto">
          <a:xfrm>
            <a:off x="155448" y="142352"/>
            <a:ext cx="8833104" cy="2139696"/>
          </a:xfrm>
          <a:prstGeom prst="rect">
            <a:avLst/>
          </a:prstGeom>
          <a:solidFill>
            <a:schemeClr val="accent1"/>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3" name="Текст 2"/>
          <p:cNvSpPr>
            <a:spLocks noGrp="1"/>
          </p:cNvSpPr>
          <p:nvPr>
            <p:ph type="body" idx="1"/>
          </p:nvPr>
        </p:nvSpPr>
        <p:spPr>
          <a:xfrm>
            <a:off x="1368426" y="2743200"/>
            <a:ext cx="6480174" cy="1673225"/>
          </a:xfrm>
        </p:spPr>
        <p:txBody>
          <a:bodyPr anchor="t"/>
          <a:lstStyle>
            <a:lvl1pPr marL="0" indent="0" algn="ctr">
              <a:buNone/>
              <a:defRPr sz="1600" b="1" cap="all" spc="250" baseline="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ru-RU" smtClean="0"/>
              <a:t>Образец текста</a:t>
            </a:r>
          </a:p>
        </p:txBody>
      </p:sp>
      <p:sp>
        <p:nvSpPr>
          <p:cNvPr id="13" name="Прямоугольник 12"/>
          <p:cNvSpPr>
            <a:spLocks noChangeArrowheads="1"/>
          </p:cNvSpPr>
          <p:nvPr/>
        </p:nvSpPr>
        <p:spPr bwMode="auto">
          <a:xfrm>
            <a:off x="146304" y="6391656"/>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4" name="Прямоугольник 13"/>
          <p:cNvSpPr>
            <a:spLocks noChangeArrowheads="1"/>
          </p:cNvSpPr>
          <p:nvPr/>
        </p:nvSpPr>
        <p:spPr bwMode="auto">
          <a:xfrm>
            <a:off x="152400" y="152400"/>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5" name="Нижний колонтитул 4"/>
          <p:cNvSpPr>
            <a:spLocks noGrp="1"/>
          </p:cNvSpPr>
          <p:nvPr>
            <p:ph type="ftr" sz="quarter" idx="11"/>
          </p:nvPr>
        </p:nvSpPr>
        <p:spPr/>
        <p:txBody>
          <a:bodyPr/>
          <a:lstStyle/>
          <a:p>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18.01.2024</a:t>
            </a:fld>
            <a:endParaRPr lang="ru-RU"/>
          </a:p>
        </p:txBody>
      </p:sp>
      <p:sp>
        <p:nvSpPr>
          <p:cNvPr id="8" name="Прямая соединительная линия 7"/>
          <p:cNvSpPr>
            <a:spLocks noChangeShapeType="1"/>
          </p:cNvSpPr>
          <p:nvPr/>
        </p:nvSpPr>
        <p:spPr bwMode="auto">
          <a:xfrm>
            <a:off x="152400" y="2438400"/>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0" name="Овал 9"/>
          <p:cNvSpPr/>
          <p:nvPr/>
        </p:nvSpPr>
        <p:spPr>
          <a:xfrm>
            <a:off x="4267200" y="2115312"/>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Овал 10"/>
          <p:cNvSpPr/>
          <p:nvPr/>
        </p:nvSpPr>
        <p:spPr>
          <a:xfrm>
            <a:off x="4361688" y="2209800"/>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6" name="Номер слайда 5"/>
          <p:cNvSpPr>
            <a:spLocks noGrp="1"/>
          </p:cNvSpPr>
          <p:nvPr>
            <p:ph type="sldNum" sz="quarter" idx="12"/>
          </p:nvPr>
        </p:nvSpPr>
        <p:spPr>
          <a:xfrm>
            <a:off x="4343400" y="2199450"/>
            <a:ext cx="457200" cy="441325"/>
          </a:xfrm>
        </p:spPr>
        <p:txBody>
          <a:bodyPr/>
          <a:lstStyle>
            <a:lvl1pPr>
              <a:defRPr>
                <a:solidFill>
                  <a:schemeClr val="accent3">
                    <a:shade val="75000"/>
                  </a:schemeClr>
                </a:solidFill>
              </a:defRPr>
            </a:lvl1pPr>
          </a:lstStyle>
          <a:p>
            <a:fld id="{725C68B6-61C2-468F-89AB-4B9F7531AA68}" type="slidenum">
              <a:rPr lang="ru-RU" smtClean="0"/>
              <a:pPr/>
              <a:t>‹#›</a:t>
            </a:fld>
            <a:endParaRPr lang="ru-RU"/>
          </a:p>
        </p:txBody>
      </p:sp>
      <p:sp>
        <p:nvSpPr>
          <p:cNvPr id="2" name="Заголовок 1"/>
          <p:cNvSpPr>
            <a:spLocks noGrp="1"/>
          </p:cNvSpPr>
          <p:nvPr>
            <p:ph type="title"/>
          </p:nvPr>
        </p:nvSpPr>
        <p:spPr>
          <a:xfrm>
            <a:off x="722313" y="533400"/>
            <a:ext cx="7772400" cy="1524000"/>
          </a:xfrm>
        </p:spPr>
        <p:txBody>
          <a:bodyPr anchor="b"/>
          <a:lstStyle>
            <a:lvl1pPr algn="ctr">
              <a:buNone/>
              <a:defRPr sz="4200" b="0" cap="none" baseline="0">
                <a:solidFill>
                  <a:srgbClr val="FFFFFF"/>
                </a:solidFill>
              </a:defRPr>
            </a:lvl1pPr>
          </a:lstStyle>
          <a:p>
            <a:r>
              <a:rPr kumimoji="0" lang="ru-RU" smtClean="0"/>
              <a:t>Образец заголовка</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bg>
      <p:bgRef idx="1001">
        <a:schemeClr val="bg2"/>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01752" y="228600"/>
            <a:ext cx="8534400" cy="758952"/>
          </a:xfrm>
        </p:spPr>
        <p:txBody>
          <a:bodyPr/>
          <a:lstStyle/>
          <a:p>
            <a:r>
              <a:rPr kumimoji="0" lang="ru-RU" smtClean="0"/>
              <a:t>Образец заголовка</a:t>
            </a:r>
            <a:endParaRPr kumimoji="0" lang="en-US"/>
          </a:p>
        </p:txBody>
      </p:sp>
      <p:sp>
        <p:nvSpPr>
          <p:cNvPr id="5" name="Дата 4"/>
          <p:cNvSpPr>
            <a:spLocks noGrp="1"/>
          </p:cNvSpPr>
          <p:nvPr>
            <p:ph type="dt" sz="half" idx="10"/>
          </p:nvPr>
        </p:nvSpPr>
        <p:spPr>
          <a:xfrm>
            <a:off x="5791200" y="6409944"/>
            <a:ext cx="3044952" cy="365760"/>
          </a:xfrm>
        </p:spPr>
        <p:txBody>
          <a:bodyPr/>
          <a:lstStyle/>
          <a:p>
            <a:fld id="{5B106E36-FD25-4E2D-B0AA-010F637433A0}" type="datetimeFigureOut">
              <a:rPr lang="ru-RU" smtClean="0"/>
              <a:pPr/>
              <a:t>18.01.2024</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
        <p:nvSpPr>
          <p:cNvPr id="8" name="Прямая соединительная линия 7"/>
          <p:cNvSpPr>
            <a:spLocks noChangeShapeType="1"/>
          </p:cNvSpPr>
          <p:nvPr/>
        </p:nvSpPr>
        <p:spPr bwMode="auto">
          <a:xfrm flipV="1">
            <a:off x="4563080" y="1575652"/>
            <a:ext cx="8921" cy="4819557"/>
          </a:xfrm>
          <a:prstGeom prst="line">
            <a:avLst/>
          </a:prstGeom>
          <a:noFill/>
          <a:ln w="9525" cap="flat" cmpd="sng" algn="ctr">
            <a:solidFill>
              <a:schemeClr val="tx2"/>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0" name="Содержимое 9"/>
          <p:cNvSpPr>
            <a:spLocks noGrp="1"/>
          </p:cNvSpPr>
          <p:nvPr>
            <p:ph sz="half" idx="1"/>
          </p:nvPr>
        </p:nvSpPr>
        <p:spPr>
          <a:xfrm>
            <a:off x="301752" y="1371600"/>
            <a:ext cx="4038600" cy="4681728"/>
          </a:xfrm>
        </p:spPr>
        <p:txBody>
          <a:bodyPr/>
          <a:lstStyle>
            <a:lvl1pPr>
              <a:defRPr sz="2500"/>
            </a:lvl1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12" name="Содержимое 11"/>
          <p:cNvSpPr>
            <a:spLocks noGrp="1"/>
          </p:cNvSpPr>
          <p:nvPr>
            <p:ph sz="half" idx="2"/>
          </p:nvPr>
        </p:nvSpPr>
        <p:spPr>
          <a:xfrm>
            <a:off x="4800600" y="1371600"/>
            <a:ext cx="4038600" cy="4681728"/>
          </a:xfrm>
        </p:spPr>
        <p:txBody>
          <a:bodyPr/>
          <a:lstStyle>
            <a:lvl1pPr>
              <a:defRPr sz="2500"/>
            </a:lvl1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Сравнение">
    <p:bg>
      <p:bgRef idx="1001">
        <a:schemeClr val="bg2"/>
      </p:bgRef>
    </p:bg>
    <p:spTree>
      <p:nvGrpSpPr>
        <p:cNvPr id="1" name=""/>
        <p:cNvGrpSpPr/>
        <p:nvPr/>
      </p:nvGrpSpPr>
      <p:grpSpPr>
        <a:xfrm>
          <a:off x="0" y="0"/>
          <a:ext cx="0" cy="0"/>
          <a:chOff x="0" y="0"/>
          <a:chExt cx="0" cy="0"/>
        </a:xfrm>
      </p:grpSpPr>
      <p:sp>
        <p:nvSpPr>
          <p:cNvPr id="10" name="Прямая соединительная линия 9"/>
          <p:cNvSpPr>
            <a:spLocks noChangeShapeType="1"/>
          </p:cNvSpPr>
          <p:nvPr/>
        </p:nvSpPr>
        <p:spPr bwMode="auto">
          <a:xfrm flipV="1">
            <a:off x="4572000" y="2200275"/>
            <a:ext cx="0" cy="4187952"/>
          </a:xfrm>
          <a:prstGeom prst="line">
            <a:avLst/>
          </a:prstGeom>
          <a:noFill/>
          <a:ln w="9525" cap="flat" cmpd="sng" algn="ctr">
            <a:solidFill>
              <a:schemeClr val="tx2"/>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20" name="Прямоугольник 19"/>
          <p:cNvSpPr>
            <a:spLocks noChangeArrowheads="1"/>
          </p:cNvSpPr>
          <p:nvPr/>
        </p:nvSpPr>
        <p:spPr bwMode="white">
          <a:xfrm>
            <a:off x="0" y="0"/>
            <a:ext cx="9144000" cy="14478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9" name="Прямоугольник 18"/>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21" name="Прямоугольник 20"/>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22" name="Прямоугольник 21"/>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1" name="Прямоугольник 10"/>
          <p:cNvSpPr/>
          <p:nvPr/>
        </p:nvSpPr>
        <p:spPr>
          <a:xfrm>
            <a:off x="152400" y="1371600"/>
            <a:ext cx="8833104" cy="914400"/>
          </a:xfrm>
          <a:prstGeom prst="rect">
            <a:avLst/>
          </a:prstGeom>
          <a:solidFill>
            <a:schemeClr val="accent1"/>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Прямоугольник 12"/>
          <p:cNvSpPr>
            <a:spLocks noChangeArrowheads="1"/>
          </p:cNvSpPr>
          <p:nvPr/>
        </p:nvSpPr>
        <p:spPr bwMode="auto">
          <a:xfrm>
            <a:off x="145923" y="6391656"/>
            <a:ext cx="8833104" cy="310896"/>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3" name="Текст 2"/>
          <p:cNvSpPr>
            <a:spLocks noGrp="1"/>
          </p:cNvSpPr>
          <p:nvPr>
            <p:ph type="body" idx="1"/>
          </p:nvPr>
        </p:nvSpPr>
        <p:spPr>
          <a:xfrm>
            <a:off x="301752" y="1524000"/>
            <a:ext cx="4040188" cy="732974"/>
          </a:xfrm>
          <a:noFill/>
          <a:ln w="15875" cap="rnd" cmpd="sng" algn="ctr">
            <a:noFill/>
            <a:prstDash val="solid"/>
          </a:ln>
        </p:spPr>
        <p:style>
          <a:lnRef idx="3">
            <a:schemeClr val="lt1"/>
          </a:lnRef>
          <a:fillRef idx="1">
            <a:schemeClr val="accent1"/>
          </a:fillRef>
          <a:effectRef idx="1">
            <a:schemeClr val="accent1"/>
          </a:effectRef>
          <a:fontRef idx="minor">
            <a:schemeClr val="lt1"/>
          </a:fontRef>
        </p:style>
        <p:txBody>
          <a:bodyPr anchor="ctr">
            <a:noAutofit/>
          </a:bodyPr>
          <a:lstStyle>
            <a:lvl1pPr marL="0" indent="0">
              <a:buNone/>
              <a:defRPr lang="en-US" sz="2200" b="1" dirty="0" smtClean="0">
                <a:solidFill>
                  <a:srgbClr val="FFFFFF"/>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4" name="Текст 3"/>
          <p:cNvSpPr>
            <a:spLocks noGrp="1"/>
          </p:cNvSpPr>
          <p:nvPr>
            <p:ph type="body" sz="half" idx="3"/>
          </p:nvPr>
        </p:nvSpPr>
        <p:spPr>
          <a:xfrm>
            <a:off x="4791330" y="1524000"/>
            <a:ext cx="4041775" cy="731520"/>
          </a:xfrm>
          <a:noFill/>
          <a:ln w="15875" cap="rnd" cmpd="sng" algn="ctr">
            <a:noFill/>
            <a:prstDash val="solid"/>
          </a:ln>
        </p:spPr>
        <p:style>
          <a:lnRef idx="3">
            <a:schemeClr val="lt1"/>
          </a:lnRef>
          <a:fillRef idx="1">
            <a:schemeClr val="accent2"/>
          </a:fillRef>
          <a:effectRef idx="1">
            <a:schemeClr val="accent2"/>
          </a:effectRef>
          <a:fontRef idx="minor">
            <a:schemeClr val="lt1"/>
          </a:fontRef>
        </p:style>
        <p:txBody>
          <a:bodyPr anchor="ctr">
            <a:noAutofit/>
          </a:bodyPr>
          <a:lstStyle>
            <a:lvl1pPr marL="0" indent="0">
              <a:buNone/>
              <a:defRPr sz="2200" b="1"/>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7" name="Дата 6"/>
          <p:cNvSpPr>
            <a:spLocks noGrp="1"/>
          </p:cNvSpPr>
          <p:nvPr>
            <p:ph type="dt" sz="half" idx="10"/>
          </p:nvPr>
        </p:nvSpPr>
        <p:spPr/>
        <p:txBody>
          <a:bodyPr/>
          <a:lstStyle/>
          <a:p>
            <a:fld id="{5B106E36-FD25-4E2D-B0AA-010F637433A0}" type="datetimeFigureOut">
              <a:rPr lang="ru-RU" smtClean="0"/>
              <a:pPr/>
              <a:t>18.01.2024</a:t>
            </a:fld>
            <a:endParaRPr lang="ru-RU"/>
          </a:p>
        </p:txBody>
      </p:sp>
      <p:sp>
        <p:nvSpPr>
          <p:cNvPr id="8" name="Нижний колонтитул 7"/>
          <p:cNvSpPr>
            <a:spLocks noGrp="1"/>
          </p:cNvSpPr>
          <p:nvPr>
            <p:ph type="ftr" sz="quarter" idx="11"/>
          </p:nvPr>
        </p:nvSpPr>
        <p:spPr>
          <a:xfrm>
            <a:off x="304800" y="6409944"/>
            <a:ext cx="3581400" cy="365760"/>
          </a:xfrm>
        </p:spPr>
        <p:txBody>
          <a:bodyPr/>
          <a:lstStyle/>
          <a:p>
            <a:endParaRPr lang="ru-RU"/>
          </a:p>
        </p:txBody>
      </p:sp>
      <p:sp>
        <p:nvSpPr>
          <p:cNvPr id="15" name="Прямая соединительная линия 14"/>
          <p:cNvSpPr>
            <a:spLocks noChangeShapeType="1"/>
          </p:cNvSpPr>
          <p:nvPr/>
        </p:nvSpPr>
        <p:spPr bwMode="auto">
          <a:xfrm>
            <a:off x="152400" y="1280160"/>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8" name="Прямоугольник 17"/>
          <p:cNvSpPr>
            <a:spLocks noChangeArrowheads="1"/>
          </p:cNvSpPr>
          <p:nvPr/>
        </p:nvSpPr>
        <p:spPr bwMode="auto">
          <a:xfrm>
            <a:off x="152400" y="155448"/>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24" name="Содержимое 23"/>
          <p:cNvSpPr>
            <a:spLocks noGrp="1"/>
          </p:cNvSpPr>
          <p:nvPr>
            <p:ph sz="quarter" idx="2"/>
          </p:nvPr>
        </p:nvSpPr>
        <p:spPr>
          <a:xfrm>
            <a:off x="301752" y="2471383"/>
            <a:ext cx="4041648" cy="3818404"/>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26" name="Содержимое 25"/>
          <p:cNvSpPr>
            <a:spLocks noGrp="1"/>
          </p:cNvSpPr>
          <p:nvPr>
            <p:ph sz="quarter" idx="4"/>
          </p:nvPr>
        </p:nvSpPr>
        <p:spPr>
          <a:xfrm>
            <a:off x="4800600" y="2471383"/>
            <a:ext cx="4038600" cy="3822192"/>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25" name="Овал 24"/>
          <p:cNvSpPr/>
          <p:nvPr/>
        </p:nvSpPr>
        <p:spPr>
          <a:xfrm>
            <a:off x="4267200" y="956036"/>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7" name="Овал 26"/>
          <p:cNvSpPr/>
          <p:nvPr/>
        </p:nvSpPr>
        <p:spPr>
          <a:xfrm>
            <a:off x="4361688" y="1050524"/>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Номер слайда 8"/>
          <p:cNvSpPr>
            <a:spLocks noGrp="1"/>
          </p:cNvSpPr>
          <p:nvPr>
            <p:ph type="sldNum" sz="quarter" idx="12"/>
          </p:nvPr>
        </p:nvSpPr>
        <p:spPr>
          <a:xfrm>
            <a:off x="4343400" y="1042416"/>
            <a:ext cx="457200" cy="441325"/>
          </a:xfrm>
        </p:spPr>
        <p:txBody>
          <a:bodyPr/>
          <a:lstStyle>
            <a:lvl1pPr algn="ctr">
              <a:defRPr/>
            </a:lvl1pPr>
          </a:lstStyle>
          <a:p>
            <a:fld id="{725C68B6-61C2-468F-89AB-4B9F7531AA68}" type="slidenum">
              <a:rPr lang="ru-RU" smtClean="0"/>
              <a:pPr/>
              <a:t>‹#›</a:t>
            </a:fld>
            <a:endParaRPr lang="ru-RU"/>
          </a:p>
        </p:txBody>
      </p:sp>
      <p:sp>
        <p:nvSpPr>
          <p:cNvPr id="23" name="Заголовок 22"/>
          <p:cNvSpPr>
            <a:spLocks noGrp="1"/>
          </p:cNvSpPr>
          <p:nvPr>
            <p:ph type="title"/>
          </p:nvPr>
        </p:nvSpPr>
        <p:spPr/>
        <p:txBody>
          <a:bodyPr rtlCol="0" anchor="b" anchorCtr="0"/>
          <a:lstStyle/>
          <a:p>
            <a:r>
              <a:rPr kumimoji="0" lang="ru-RU" smtClean="0"/>
              <a:t>Образец заголовка</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Дата 2"/>
          <p:cNvSpPr>
            <a:spLocks noGrp="1"/>
          </p:cNvSpPr>
          <p:nvPr>
            <p:ph type="dt" sz="half" idx="10"/>
          </p:nvPr>
        </p:nvSpPr>
        <p:spPr/>
        <p:txBody>
          <a:bodyPr/>
          <a:lstStyle/>
          <a:p>
            <a:fld id="{5B106E36-FD25-4E2D-B0AA-010F637433A0}" type="datetimeFigureOut">
              <a:rPr lang="ru-RU" smtClean="0"/>
              <a:pPr/>
              <a:t>18.01.2024</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a:xfrm>
            <a:off x="4343400" y="1036020"/>
            <a:ext cx="457200" cy="441325"/>
          </a:xfrm>
        </p:spPr>
        <p:txBody>
          <a:bodyPr/>
          <a:lstStyle/>
          <a:p>
            <a:fld id="{725C68B6-61C2-468F-89AB-4B9F7531AA68}"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Пустой слайд">
    <p:spTree>
      <p:nvGrpSpPr>
        <p:cNvPr id="1" name=""/>
        <p:cNvGrpSpPr/>
        <p:nvPr/>
      </p:nvGrpSpPr>
      <p:grpSpPr>
        <a:xfrm>
          <a:off x="0" y="0"/>
          <a:ext cx="0" cy="0"/>
          <a:chOff x="0" y="0"/>
          <a:chExt cx="0" cy="0"/>
        </a:xfrm>
      </p:grpSpPr>
      <p:sp>
        <p:nvSpPr>
          <p:cNvPr id="7" name="Прямоугольник 6"/>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8" name="Прямоугольник 7"/>
          <p:cNvSpPr>
            <a:spLocks noChangeArrowheads="1"/>
          </p:cNvSpPr>
          <p:nvPr/>
        </p:nvSpPr>
        <p:spPr bwMode="white">
          <a:xfrm>
            <a:off x="0" y="0"/>
            <a:ext cx="9144000" cy="155448"/>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0" name="Прямоугольник 9"/>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9" name="Прямоугольник 8"/>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5" name="Прямоугольник 4"/>
          <p:cNvSpPr>
            <a:spLocks noChangeArrowheads="1"/>
          </p:cNvSpPr>
          <p:nvPr/>
        </p:nvSpPr>
        <p:spPr bwMode="auto">
          <a:xfrm>
            <a:off x="146304" y="6391656"/>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6" name="Прямоугольник 5"/>
          <p:cNvSpPr>
            <a:spLocks noChangeArrowheads="1"/>
          </p:cNvSpPr>
          <p:nvPr/>
        </p:nvSpPr>
        <p:spPr bwMode="auto">
          <a:xfrm>
            <a:off x="152400" y="158496"/>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2" name="Дата 1"/>
          <p:cNvSpPr>
            <a:spLocks noGrp="1"/>
          </p:cNvSpPr>
          <p:nvPr>
            <p:ph type="dt" sz="half" idx="10"/>
          </p:nvPr>
        </p:nvSpPr>
        <p:spPr/>
        <p:txBody>
          <a:bodyPr/>
          <a:lstStyle/>
          <a:p>
            <a:fld id="{5B106E36-FD25-4E2D-B0AA-010F637433A0}" type="datetimeFigureOut">
              <a:rPr lang="ru-RU" smtClean="0"/>
              <a:pPr/>
              <a:t>18.01.2024</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a:xfrm>
            <a:off x="4267200" y="6324600"/>
            <a:ext cx="609600" cy="441324"/>
          </a:xfrm>
        </p:spPr>
        <p:txBody>
          <a:bodyPr/>
          <a:lstStyle>
            <a:lvl1pPr>
              <a:defRPr>
                <a:solidFill>
                  <a:srgbClr val="FFFFFF"/>
                </a:solidFill>
              </a:defRPr>
            </a:lvl1pPr>
          </a:lstStyle>
          <a:p>
            <a:fld id="{725C68B6-61C2-468F-89AB-4B9F7531AA68}"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bg>
      <p:bgRef idx="1001">
        <a:schemeClr val="bg1"/>
      </p:bgRef>
    </p:bg>
    <p:spTree>
      <p:nvGrpSpPr>
        <p:cNvPr id="1" name=""/>
        <p:cNvGrpSpPr/>
        <p:nvPr/>
      </p:nvGrpSpPr>
      <p:grpSpPr>
        <a:xfrm>
          <a:off x="0" y="0"/>
          <a:ext cx="0" cy="0"/>
          <a:chOff x="0" y="0"/>
          <a:chExt cx="0" cy="0"/>
        </a:xfrm>
      </p:grpSpPr>
      <p:sp>
        <p:nvSpPr>
          <p:cNvPr id="19" name="Прямоугольник 18"/>
          <p:cNvSpPr>
            <a:spLocks noChangeArrowheads="1"/>
          </p:cNvSpPr>
          <p:nvPr/>
        </p:nvSpPr>
        <p:spPr bwMode="auto">
          <a:xfrm>
            <a:off x="152400" y="152400"/>
            <a:ext cx="8833104" cy="304800"/>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5" name="Прямоугольник 14"/>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Прямоугольник 17"/>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Прямоугольник 15"/>
          <p:cNvSpPr>
            <a:spLocks noChangeArrowheads="1"/>
          </p:cNvSpPr>
          <p:nvPr/>
        </p:nvSpPr>
        <p:spPr bwMode="white">
          <a:xfrm>
            <a:off x="0" y="0"/>
            <a:ext cx="9144000" cy="118872"/>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7" name="Прямоугольник 16"/>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3" name="Прямоугольник 12"/>
          <p:cNvSpPr/>
          <p:nvPr/>
        </p:nvSpPr>
        <p:spPr>
          <a:xfrm>
            <a:off x="152400" y="609600"/>
            <a:ext cx="2743200" cy="5867400"/>
          </a:xfrm>
          <a:prstGeom prst="rect">
            <a:avLst/>
          </a:prstGeom>
          <a:solidFill>
            <a:schemeClr val="accent1"/>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Заголовок 1"/>
          <p:cNvSpPr>
            <a:spLocks noGrp="1"/>
          </p:cNvSpPr>
          <p:nvPr>
            <p:ph type="title"/>
          </p:nvPr>
        </p:nvSpPr>
        <p:spPr>
          <a:xfrm>
            <a:off x="381000" y="914400"/>
            <a:ext cx="2362200" cy="990600"/>
          </a:xfrm>
        </p:spPr>
        <p:txBody>
          <a:bodyPr anchor="b">
            <a:noAutofit/>
          </a:bodyPr>
          <a:lstStyle>
            <a:lvl1pPr algn="l">
              <a:buNone/>
              <a:defRPr sz="2200" b="1">
                <a:solidFill>
                  <a:srgbClr val="FFFFFF"/>
                </a:solidFill>
              </a:defRPr>
            </a:lvl1pPr>
          </a:lstStyle>
          <a:p>
            <a:r>
              <a:rPr kumimoji="0" lang="ru-RU" smtClean="0"/>
              <a:t>Образец заголовка</a:t>
            </a:r>
            <a:endParaRPr kumimoji="0" lang="en-US"/>
          </a:p>
        </p:txBody>
      </p:sp>
      <p:sp>
        <p:nvSpPr>
          <p:cNvPr id="3" name="Текст 2"/>
          <p:cNvSpPr>
            <a:spLocks noGrp="1"/>
          </p:cNvSpPr>
          <p:nvPr>
            <p:ph type="body" idx="2"/>
          </p:nvPr>
        </p:nvSpPr>
        <p:spPr>
          <a:xfrm>
            <a:off x="381000" y="1981200"/>
            <a:ext cx="2362200" cy="4144963"/>
          </a:xfrm>
        </p:spPr>
        <p:txBody>
          <a:bodyPr/>
          <a:lstStyle>
            <a:lvl1pPr marL="0" indent="0">
              <a:spcAft>
                <a:spcPts val="1000"/>
              </a:spcAft>
              <a:buNone/>
              <a:defRPr sz="1600">
                <a:solidFill>
                  <a:srgbClr val="FFFFFF"/>
                </a:solidFill>
              </a:defRPr>
            </a:lvl1pPr>
            <a:lvl2pPr>
              <a:buNone/>
              <a:defRPr sz="1200"/>
            </a:lvl2pPr>
            <a:lvl3pPr>
              <a:buNone/>
              <a:defRPr sz="1000"/>
            </a:lvl3pPr>
            <a:lvl4pPr>
              <a:buNone/>
              <a:defRPr sz="900"/>
            </a:lvl4pPr>
            <a:lvl5pPr>
              <a:buNone/>
              <a:defRPr sz="900"/>
            </a:lvl5pPr>
          </a:lstStyle>
          <a:p>
            <a:pPr lvl="0" eaLnBrk="1" latinLnBrk="0" hangingPunct="1"/>
            <a:r>
              <a:rPr kumimoji="0" lang="ru-RU" smtClean="0"/>
              <a:t>Образец текста</a:t>
            </a:r>
          </a:p>
        </p:txBody>
      </p:sp>
      <p:sp>
        <p:nvSpPr>
          <p:cNvPr id="8" name="Прямоугольник 7"/>
          <p:cNvSpPr>
            <a:spLocks noChangeArrowheads="1"/>
          </p:cNvSpPr>
          <p:nvPr/>
        </p:nvSpPr>
        <p:spPr bwMode="auto">
          <a:xfrm>
            <a:off x="152400" y="152400"/>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9" name="Прямая соединительная линия 8"/>
          <p:cNvSpPr>
            <a:spLocks noChangeShapeType="1"/>
          </p:cNvSpPr>
          <p:nvPr/>
        </p:nvSpPr>
        <p:spPr bwMode="auto">
          <a:xfrm>
            <a:off x="152400" y="533400"/>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20" name="Содержимое 19"/>
          <p:cNvSpPr>
            <a:spLocks noGrp="1"/>
          </p:cNvSpPr>
          <p:nvPr>
            <p:ph sz="quarter" idx="1"/>
          </p:nvPr>
        </p:nvSpPr>
        <p:spPr>
          <a:xfrm>
            <a:off x="3124200" y="685800"/>
            <a:ext cx="5638800" cy="5410200"/>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10" name="Овал 9"/>
          <p:cNvSpPr/>
          <p:nvPr/>
        </p:nvSpPr>
        <p:spPr>
          <a:xfrm>
            <a:off x="1295400" y="228600"/>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Овал 10"/>
          <p:cNvSpPr/>
          <p:nvPr/>
        </p:nvSpPr>
        <p:spPr>
          <a:xfrm>
            <a:off x="1389888" y="323088"/>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7" name="Номер слайда 6"/>
          <p:cNvSpPr>
            <a:spLocks noGrp="1"/>
          </p:cNvSpPr>
          <p:nvPr>
            <p:ph type="sldNum" sz="quarter" idx="12"/>
          </p:nvPr>
        </p:nvSpPr>
        <p:spPr>
          <a:xfrm>
            <a:off x="1371600" y="312738"/>
            <a:ext cx="457200" cy="441325"/>
          </a:xfrm>
        </p:spPr>
        <p:txBody>
          <a:bodyPr/>
          <a:lstStyle>
            <a:lvl1pPr>
              <a:defRPr>
                <a:solidFill>
                  <a:schemeClr val="accent3">
                    <a:shade val="75000"/>
                  </a:schemeClr>
                </a:solidFill>
              </a:defRPr>
            </a:lvl1pPr>
          </a:lstStyle>
          <a:p>
            <a:fld id="{725C68B6-61C2-468F-89AB-4B9F7531AA68}" type="slidenum">
              <a:rPr lang="ru-RU" smtClean="0"/>
              <a:pPr/>
              <a:t>‹#›</a:t>
            </a:fld>
            <a:endParaRPr lang="ru-RU"/>
          </a:p>
        </p:txBody>
      </p:sp>
      <p:sp>
        <p:nvSpPr>
          <p:cNvPr id="21" name="Прямоугольник 20"/>
          <p:cNvSpPr>
            <a:spLocks noChangeArrowheads="1"/>
          </p:cNvSpPr>
          <p:nvPr/>
        </p:nvSpPr>
        <p:spPr bwMode="auto">
          <a:xfrm>
            <a:off x="149352" y="6388385"/>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5" name="Дата 4"/>
          <p:cNvSpPr>
            <a:spLocks noGrp="1"/>
          </p:cNvSpPr>
          <p:nvPr>
            <p:ph type="dt" sz="half" idx="10"/>
          </p:nvPr>
        </p:nvSpPr>
        <p:spPr/>
        <p:txBody>
          <a:bodyPr/>
          <a:lstStyle/>
          <a:p>
            <a:fld id="{5B106E36-FD25-4E2D-B0AA-010F637433A0}" type="datetimeFigureOut">
              <a:rPr lang="ru-RU" smtClean="0"/>
              <a:pPr/>
              <a:t>18.01.2024</a:t>
            </a:fld>
            <a:endParaRPr lang="ru-RU"/>
          </a:p>
        </p:txBody>
      </p:sp>
      <p:sp>
        <p:nvSpPr>
          <p:cNvPr id="6" name="Нижний колонтитул 5"/>
          <p:cNvSpPr>
            <a:spLocks noGrp="1"/>
          </p:cNvSpPr>
          <p:nvPr>
            <p:ph type="ftr" sz="quarter" idx="11"/>
          </p:nvPr>
        </p:nvSpPr>
        <p:spPr>
          <a:xfrm>
            <a:off x="301752" y="6410848"/>
            <a:ext cx="3383280" cy="365760"/>
          </a:xfrm>
        </p:spPr>
        <p:txBody>
          <a:bodyPr/>
          <a:lstStyle/>
          <a:p>
            <a:endParaRPr lang="ru-RU"/>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21" name="Прямая соединительная линия 20"/>
          <p:cNvSpPr>
            <a:spLocks noChangeShapeType="1"/>
          </p:cNvSpPr>
          <p:nvPr/>
        </p:nvSpPr>
        <p:spPr bwMode="auto">
          <a:xfrm>
            <a:off x="152400" y="533400"/>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9" name="Прямоугольник 18"/>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Прямоугольник 15"/>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7" name="Прямоугольник 16"/>
          <p:cNvSpPr>
            <a:spLocks noChangeArrowheads="1"/>
          </p:cNvSpPr>
          <p:nvPr/>
        </p:nvSpPr>
        <p:spPr bwMode="white">
          <a:xfrm>
            <a:off x="0" y="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Прямоугольник 17"/>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20" name="Прямоугольник 19"/>
          <p:cNvSpPr>
            <a:spLocks noChangeArrowheads="1"/>
          </p:cNvSpPr>
          <p:nvPr/>
        </p:nvSpPr>
        <p:spPr bwMode="auto">
          <a:xfrm>
            <a:off x="152400" y="152400"/>
            <a:ext cx="8833104" cy="301752"/>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8" name="Прямоугольник 7"/>
          <p:cNvSpPr/>
          <p:nvPr/>
        </p:nvSpPr>
        <p:spPr>
          <a:xfrm>
            <a:off x="152400" y="609600"/>
            <a:ext cx="2743200" cy="5867400"/>
          </a:xfrm>
          <a:prstGeom prst="rect">
            <a:avLst/>
          </a:prstGeom>
          <a:solidFill>
            <a:schemeClr val="accent1"/>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5" name="Прямоугольник 14"/>
          <p:cNvSpPr>
            <a:spLocks noChangeArrowheads="1"/>
          </p:cNvSpPr>
          <p:nvPr/>
        </p:nvSpPr>
        <p:spPr bwMode="auto">
          <a:xfrm>
            <a:off x="152400" y="155448"/>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2" name="Овал 11"/>
          <p:cNvSpPr/>
          <p:nvPr/>
        </p:nvSpPr>
        <p:spPr>
          <a:xfrm>
            <a:off x="1295400" y="228600"/>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Овал 12"/>
          <p:cNvSpPr/>
          <p:nvPr/>
        </p:nvSpPr>
        <p:spPr>
          <a:xfrm>
            <a:off x="1389888" y="323088"/>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7" name="Номер слайда 6"/>
          <p:cNvSpPr>
            <a:spLocks noGrp="1"/>
          </p:cNvSpPr>
          <p:nvPr>
            <p:ph type="sldNum" sz="quarter" idx="12"/>
          </p:nvPr>
        </p:nvSpPr>
        <p:spPr>
          <a:xfrm>
            <a:off x="1371600" y="312738"/>
            <a:ext cx="457200" cy="441325"/>
          </a:xfrm>
        </p:spPr>
        <p:txBody>
          <a:bodyPr/>
          <a:lstStyle/>
          <a:p>
            <a:fld id="{725C68B6-61C2-468F-89AB-4B9F7531AA68}" type="slidenum">
              <a:rPr lang="ru-RU" smtClean="0"/>
              <a:pPr/>
              <a:t>‹#›</a:t>
            </a:fld>
            <a:endParaRPr lang="ru-RU"/>
          </a:p>
        </p:txBody>
      </p:sp>
      <p:sp>
        <p:nvSpPr>
          <p:cNvPr id="2" name="Заголовок 1"/>
          <p:cNvSpPr>
            <a:spLocks noGrp="1"/>
          </p:cNvSpPr>
          <p:nvPr>
            <p:ph type="title"/>
          </p:nvPr>
        </p:nvSpPr>
        <p:spPr>
          <a:xfrm>
            <a:off x="3000375" y="5029200"/>
            <a:ext cx="5867400" cy="1219200"/>
          </a:xfrm>
        </p:spPr>
        <p:txBody>
          <a:bodyPr anchor="t">
            <a:noAutofit/>
          </a:bodyPr>
          <a:lstStyle>
            <a:lvl1pPr algn="l">
              <a:buNone/>
              <a:defRPr sz="2400" b="1">
                <a:solidFill>
                  <a:schemeClr val="tx2"/>
                </a:solidFill>
              </a:defRPr>
            </a:lvl1pPr>
          </a:lstStyle>
          <a:p>
            <a:r>
              <a:rPr kumimoji="0" lang="ru-RU" smtClean="0"/>
              <a:t>Образец заголовка</a:t>
            </a:r>
            <a:endParaRPr kumimoji="0" lang="en-US"/>
          </a:p>
        </p:txBody>
      </p:sp>
      <p:sp>
        <p:nvSpPr>
          <p:cNvPr id="3" name="Рисунок 2"/>
          <p:cNvSpPr>
            <a:spLocks noGrp="1"/>
          </p:cNvSpPr>
          <p:nvPr>
            <p:ph type="pic" idx="1"/>
          </p:nvPr>
        </p:nvSpPr>
        <p:spPr>
          <a:xfrm>
            <a:off x="3000375" y="609600"/>
            <a:ext cx="5867400" cy="4267200"/>
          </a:xfrm>
        </p:spPr>
        <p:txBody>
          <a:bodyPr/>
          <a:lstStyle>
            <a:lvl1pPr marL="0" indent="0">
              <a:buNone/>
              <a:defRPr sz="3200"/>
            </a:lvl1pPr>
          </a:lstStyle>
          <a:p>
            <a:r>
              <a:rPr kumimoji="0" lang="ru-RU" smtClean="0"/>
              <a:t>Вставка рисунка</a:t>
            </a:r>
            <a:endParaRPr kumimoji="0" lang="en-US" dirty="0"/>
          </a:p>
        </p:txBody>
      </p:sp>
      <p:sp>
        <p:nvSpPr>
          <p:cNvPr id="4" name="Текст 3"/>
          <p:cNvSpPr>
            <a:spLocks noGrp="1"/>
          </p:cNvSpPr>
          <p:nvPr>
            <p:ph type="body" sz="half" idx="2"/>
          </p:nvPr>
        </p:nvSpPr>
        <p:spPr>
          <a:xfrm>
            <a:off x="381000" y="990600"/>
            <a:ext cx="2438400" cy="5257800"/>
          </a:xfrm>
        </p:spPr>
        <p:txBody>
          <a:bodyPr/>
          <a:lstStyle>
            <a:lvl1pPr marL="0" indent="0">
              <a:spcAft>
                <a:spcPts val="1000"/>
              </a:spcAft>
              <a:buFontTx/>
              <a:buNone/>
              <a:defRPr sz="1600">
                <a:solidFill>
                  <a:srgbClr val="FFFFFF"/>
                </a:solidFill>
              </a:defRPr>
            </a:lvl1pPr>
            <a:lvl2pPr>
              <a:defRPr sz="1200"/>
            </a:lvl2pPr>
            <a:lvl3pPr>
              <a:defRPr sz="1000"/>
            </a:lvl3pPr>
            <a:lvl4pPr>
              <a:defRPr sz="900"/>
            </a:lvl4pPr>
            <a:lvl5pPr>
              <a:defRPr sz="900"/>
            </a:lvl5pPr>
          </a:lstStyle>
          <a:p>
            <a:pPr lvl="0" eaLnBrk="1" latinLnBrk="0" hangingPunct="1"/>
            <a:r>
              <a:rPr kumimoji="0" lang="ru-RU" smtClean="0"/>
              <a:t>Образец текста</a:t>
            </a:r>
          </a:p>
        </p:txBody>
      </p:sp>
      <p:sp>
        <p:nvSpPr>
          <p:cNvPr id="22" name="Прямоугольник 21"/>
          <p:cNvSpPr>
            <a:spLocks noChangeArrowheads="1"/>
          </p:cNvSpPr>
          <p:nvPr/>
        </p:nvSpPr>
        <p:spPr bwMode="auto">
          <a:xfrm>
            <a:off x="149352" y="6388385"/>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5" name="Дата 4"/>
          <p:cNvSpPr>
            <a:spLocks noGrp="1"/>
          </p:cNvSpPr>
          <p:nvPr>
            <p:ph type="dt" sz="half" idx="10"/>
          </p:nvPr>
        </p:nvSpPr>
        <p:spPr>
          <a:xfrm>
            <a:off x="5788152" y="6404984"/>
            <a:ext cx="3044952" cy="365760"/>
          </a:xfrm>
        </p:spPr>
        <p:txBody>
          <a:bodyPr/>
          <a:lstStyle/>
          <a:p>
            <a:fld id="{5B106E36-FD25-4E2D-B0AA-010F637433A0}" type="datetimeFigureOut">
              <a:rPr lang="ru-RU" smtClean="0"/>
              <a:pPr/>
              <a:t>18.01.2024</a:t>
            </a:fld>
            <a:endParaRPr lang="ru-RU"/>
          </a:p>
        </p:txBody>
      </p:sp>
      <p:sp>
        <p:nvSpPr>
          <p:cNvPr id="6" name="Нижний колонтитул 5"/>
          <p:cNvSpPr>
            <a:spLocks noGrp="1"/>
          </p:cNvSpPr>
          <p:nvPr>
            <p:ph type="ftr" sz="quarter" idx="11"/>
          </p:nvPr>
        </p:nvSpPr>
        <p:spPr>
          <a:xfrm>
            <a:off x="301752" y="6410848"/>
            <a:ext cx="3584448" cy="365760"/>
          </a:xfrm>
        </p:spPr>
        <p:txBody>
          <a:bodyPr/>
          <a:lstStyle/>
          <a:p>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7" name="Прямоугольник 16"/>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Прямоугольник 15"/>
          <p:cNvSpPr>
            <a:spLocks noChangeArrowheads="1"/>
          </p:cNvSpPr>
          <p:nvPr/>
        </p:nvSpPr>
        <p:spPr bwMode="white">
          <a:xfrm>
            <a:off x="0" y="0"/>
            <a:ext cx="9144000" cy="1393371"/>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Прямоугольник 17"/>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9" name="Прямоугольник 18"/>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9" name="Прямоугольник 8"/>
          <p:cNvSpPr>
            <a:spLocks noChangeArrowheads="1"/>
          </p:cNvSpPr>
          <p:nvPr/>
        </p:nvSpPr>
        <p:spPr bwMode="auto">
          <a:xfrm>
            <a:off x="149352" y="6388385"/>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4" name="Дата 13"/>
          <p:cNvSpPr>
            <a:spLocks noGrp="1"/>
          </p:cNvSpPr>
          <p:nvPr>
            <p:ph type="dt" sz="half" idx="2"/>
          </p:nvPr>
        </p:nvSpPr>
        <p:spPr>
          <a:xfrm>
            <a:off x="5791200" y="6404984"/>
            <a:ext cx="3044952" cy="365760"/>
          </a:xfrm>
          <a:prstGeom prst="rect">
            <a:avLst/>
          </a:prstGeom>
        </p:spPr>
        <p:txBody>
          <a:bodyPr vert="horz"/>
          <a:lstStyle>
            <a:lvl1pPr algn="r" eaLnBrk="1" latinLnBrk="0" hangingPunct="1">
              <a:defRPr kumimoji="0" sz="1400">
                <a:solidFill>
                  <a:srgbClr val="FFFFFF"/>
                </a:solidFill>
              </a:defRPr>
            </a:lvl1pPr>
          </a:lstStyle>
          <a:p>
            <a:fld id="{5B106E36-FD25-4E2D-B0AA-010F637433A0}" type="datetimeFigureOut">
              <a:rPr lang="ru-RU" smtClean="0"/>
              <a:pPr/>
              <a:t>18.01.2024</a:t>
            </a:fld>
            <a:endParaRPr lang="ru-RU"/>
          </a:p>
        </p:txBody>
      </p:sp>
      <p:sp>
        <p:nvSpPr>
          <p:cNvPr id="3" name="Нижний колонтитул 2"/>
          <p:cNvSpPr>
            <a:spLocks noGrp="1"/>
          </p:cNvSpPr>
          <p:nvPr>
            <p:ph type="ftr" sz="quarter" idx="3"/>
          </p:nvPr>
        </p:nvSpPr>
        <p:spPr>
          <a:xfrm>
            <a:off x="304800" y="6410848"/>
            <a:ext cx="3581400" cy="365760"/>
          </a:xfrm>
          <a:prstGeom prst="rect">
            <a:avLst/>
          </a:prstGeom>
        </p:spPr>
        <p:txBody>
          <a:bodyPr vert="horz"/>
          <a:lstStyle>
            <a:lvl1pPr algn="l" eaLnBrk="1" latinLnBrk="0" hangingPunct="1">
              <a:defRPr kumimoji="0" sz="1200">
                <a:solidFill>
                  <a:srgbClr val="FFFFFF"/>
                </a:solidFill>
              </a:defRPr>
            </a:lvl1pPr>
          </a:lstStyle>
          <a:p>
            <a:endParaRPr lang="ru-RU"/>
          </a:p>
        </p:txBody>
      </p:sp>
      <p:sp>
        <p:nvSpPr>
          <p:cNvPr id="8" name="Прямоугольник 7"/>
          <p:cNvSpPr>
            <a:spLocks noChangeArrowheads="1"/>
          </p:cNvSpPr>
          <p:nvPr/>
        </p:nvSpPr>
        <p:spPr bwMode="auto">
          <a:xfrm>
            <a:off x="152400" y="155448"/>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0" name="Прямая соединительная линия 9"/>
          <p:cNvSpPr>
            <a:spLocks noChangeShapeType="1"/>
          </p:cNvSpPr>
          <p:nvPr/>
        </p:nvSpPr>
        <p:spPr bwMode="auto">
          <a:xfrm>
            <a:off x="152400" y="1276743"/>
            <a:ext cx="8833104" cy="0"/>
          </a:xfrm>
          <a:prstGeom prst="line">
            <a:avLst/>
          </a:prstGeom>
          <a:noFill/>
          <a:ln w="9525"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2" name="Овал 11"/>
          <p:cNvSpPr/>
          <p:nvPr/>
        </p:nvSpPr>
        <p:spPr>
          <a:xfrm>
            <a:off x="4267200" y="956036"/>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5" name="Овал 14"/>
          <p:cNvSpPr/>
          <p:nvPr/>
        </p:nvSpPr>
        <p:spPr>
          <a:xfrm>
            <a:off x="4361688" y="1050524"/>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3" name="Номер слайда 22"/>
          <p:cNvSpPr>
            <a:spLocks noGrp="1"/>
          </p:cNvSpPr>
          <p:nvPr>
            <p:ph type="sldNum" sz="quarter" idx="4"/>
          </p:nvPr>
        </p:nvSpPr>
        <p:spPr>
          <a:xfrm>
            <a:off x="4343400" y="1040174"/>
            <a:ext cx="457200" cy="441325"/>
          </a:xfrm>
          <a:prstGeom prst="rect">
            <a:avLst/>
          </a:prstGeom>
        </p:spPr>
        <p:txBody>
          <a:bodyPr vert="horz" lIns="45720" rIns="45720" anchor="ctr">
            <a:normAutofit/>
          </a:bodyPr>
          <a:lstStyle>
            <a:lvl1pPr algn="ctr" eaLnBrk="1" latinLnBrk="0" hangingPunct="1">
              <a:defRPr kumimoji="0" sz="1600">
                <a:solidFill>
                  <a:schemeClr val="accent3">
                    <a:shade val="75000"/>
                  </a:schemeClr>
                </a:solidFill>
              </a:defRPr>
            </a:lvl1pPr>
          </a:lstStyle>
          <a:p>
            <a:fld id="{725C68B6-61C2-468F-89AB-4B9F7531AA68}" type="slidenum">
              <a:rPr lang="ru-RU" smtClean="0"/>
              <a:pPr/>
              <a:t>‹#›</a:t>
            </a:fld>
            <a:endParaRPr lang="ru-RU"/>
          </a:p>
        </p:txBody>
      </p:sp>
      <p:sp>
        <p:nvSpPr>
          <p:cNvPr id="22" name="Заголовок 21"/>
          <p:cNvSpPr>
            <a:spLocks noGrp="1"/>
          </p:cNvSpPr>
          <p:nvPr>
            <p:ph type="title"/>
          </p:nvPr>
        </p:nvSpPr>
        <p:spPr>
          <a:xfrm>
            <a:off x="301752" y="228600"/>
            <a:ext cx="8534400" cy="758952"/>
          </a:xfrm>
          <a:prstGeom prst="rect">
            <a:avLst/>
          </a:prstGeom>
        </p:spPr>
        <p:txBody>
          <a:bodyPr vert="horz" anchor="b">
            <a:normAutofit/>
          </a:bodyPr>
          <a:lstStyle/>
          <a:p>
            <a:r>
              <a:rPr kumimoji="0" lang="ru-RU" smtClean="0"/>
              <a:t>Образец заголовка</a:t>
            </a:r>
            <a:endParaRPr kumimoji="0" lang="en-US"/>
          </a:p>
        </p:txBody>
      </p:sp>
      <p:sp>
        <p:nvSpPr>
          <p:cNvPr id="13" name="Текст 12"/>
          <p:cNvSpPr>
            <a:spLocks noGrp="1"/>
          </p:cNvSpPr>
          <p:nvPr>
            <p:ph type="body" idx="1"/>
          </p:nvPr>
        </p:nvSpPr>
        <p:spPr>
          <a:xfrm>
            <a:off x="301752" y="1524000"/>
            <a:ext cx="8534400" cy="4599432"/>
          </a:xfrm>
          <a:prstGeom prst="rect">
            <a:avLst/>
          </a:prstGeom>
        </p:spPr>
        <p:txBody>
          <a:bodyPr vert="horz">
            <a:normAutofit/>
          </a:bodyPr>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rtl="0" eaLnBrk="1" latinLnBrk="0" hangingPunct="1">
        <a:spcBef>
          <a:spcPct val="0"/>
        </a:spcBef>
        <a:buNone/>
        <a:defRPr kumimoji="0" sz="3300" kern="1200">
          <a:solidFill>
            <a:schemeClr val="accent3">
              <a:shade val="75000"/>
            </a:schemeClr>
          </a:solidFill>
          <a:latin typeface="+mj-lt"/>
          <a:ea typeface="+mj-ea"/>
          <a:cs typeface="+mj-cs"/>
        </a:defRPr>
      </a:lvl1pPr>
    </p:titleStyle>
    <p:bodyStyle>
      <a:lvl1pPr marL="274320" indent="-274320" algn="l" rtl="0" eaLnBrk="1" latinLnBrk="0" hangingPunct="1">
        <a:spcBef>
          <a:spcPct val="20000"/>
        </a:spcBef>
        <a:buClr>
          <a:schemeClr val="accent1"/>
        </a:buClr>
        <a:buSzPct val="85000"/>
        <a:buFont typeface="Wingdings 2"/>
        <a:buChar char=""/>
        <a:defRPr kumimoji="0" sz="2700" kern="1200">
          <a:solidFill>
            <a:schemeClr val="tx1"/>
          </a:solidFill>
          <a:latin typeface="+mn-lt"/>
          <a:ea typeface="+mn-ea"/>
          <a:cs typeface="+mn-cs"/>
        </a:defRPr>
      </a:lvl1pPr>
      <a:lvl2pPr marL="548640" indent="-274320" algn="l" rtl="0" eaLnBrk="1" latinLnBrk="0" hangingPunct="1">
        <a:spcBef>
          <a:spcPct val="20000"/>
        </a:spcBef>
        <a:buClr>
          <a:schemeClr val="accent2"/>
        </a:buClr>
        <a:buSzPct val="70000"/>
        <a:buFont typeface="Wingdings"/>
        <a:buChar char=""/>
        <a:defRPr kumimoji="0" sz="2200" kern="1200">
          <a:solidFill>
            <a:schemeClr val="tx2"/>
          </a:solidFill>
          <a:latin typeface="+mn-lt"/>
          <a:ea typeface="+mn-ea"/>
          <a:cs typeface="+mn-cs"/>
        </a:defRPr>
      </a:lvl2pPr>
      <a:lvl3pPr marL="822960" indent="-228600" algn="l" rtl="0" eaLnBrk="1" latinLnBrk="0" hangingPunct="1">
        <a:spcBef>
          <a:spcPct val="20000"/>
        </a:spcBef>
        <a:buClr>
          <a:schemeClr val="accent3"/>
        </a:buClr>
        <a:buSzPct val="75000"/>
        <a:buFont typeface="Wingdings 2"/>
        <a:buChar char=""/>
        <a:defRPr kumimoji="0" sz="2000" kern="1200">
          <a:solidFill>
            <a:schemeClr val="tx1"/>
          </a:solidFill>
          <a:latin typeface="+mn-lt"/>
          <a:ea typeface="+mn-ea"/>
          <a:cs typeface="+mn-cs"/>
        </a:defRPr>
      </a:lvl3pPr>
      <a:lvl4pPr marL="1097280" indent="-228600" algn="l" rtl="0" eaLnBrk="1" latinLnBrk="0" hangingPunct="1">
        <a:spcBef>
          <a:spcPct val="20000"/>
        </a:spcBef>
        <a:buClr>
          <a:schemeClr val="accent4"/>
        </a:buClr>
        <a:buSzPct val="70000"/>
        <a:buFont typeface="Wingdings"/>
        <a:buChar char=""/>
        <a:defRPr kumimoji="0" sz="2000" kern="1200">
          <a:solidFill>
            <a:schemeClr val="tx2"/>
          </a:solidFill>
          <a:latin typeface="+mn-lt"/>
          <a:ea typeface="+mn-ea"/>
          <a:cs typeface="+mn-cs"/>
        </a:defRPr>
      </a:lvl4pPr>
      <a:lvl5pPr marL="1371600" indent="-228600" algn="l" rtl="0" eaLnBrk="1" latinLnBrk="0" hangingPunct="1">
        <a:spcBef>
          <a:spcPct val="20000"/>
        </a:spcBef>
        <a:buClr>
          <a:schemeClr val="accent5"/>
        </a:buClr>
        <a:buFontTx/>
        <a:buChar char="•"/>
        <a:defRPr kumimoji="0" sz="1800" kern="1200">
          <a:solidFill>
            <a:schemeClr val="tx1"/>
          </a:solidFill>
          <a:latin typeface="+mn-lt"/>
          <a:ea typeface="+mn-ea"/>
          <a:cs typeface="+mn-cs"/>
        </a:defRPr>
      </a:lvl5pPr>
      <a:lvl6pPr marL="1645920" indent="-182880" algn="l" rtl="0" eaLnBrk="1" latinLnBrk="0" hangingPunct="1">
        <a:spcBef>
          <a:spcPct val="20000"/>
        </a:spcBef>
        <a:buClr>
          <a:schemeClr val="accent6"/>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1">
            <a:shade val="75000"/>
          </a:schemeClr>
        </a:buClr>
        <a:buSzPct val="90000"/>
        <a:buChar char="•"/>
        <a:defRPr kumimoji="0" sz="1600" kern="1200" baseline="0">
          <a:solidFill>
            <a:schemeClr val="tx1"/>
          </a:solidFill>
          <a:latin typeface="+mn-lt"/>
          <a:ea typeface="+mn-ea"/>
          <a:cs typeface="+mn-cs"/>
        </a:defRPr>
      </a:lvl7pPr>
      <a:lvl8pPr marL="2103120" indent="-182880" algn="l" rtl="0" eaLnBrk="1" latinLnBrk="0" hangingPunct="1">
        <a:spcBef>
          <a:spcPct val="20000"/>
        </a:spcBef>
        <a:buClr>
          <a:schemeClr val="accent4">
            <a:shade val="75000"/>
          </a:schemeClr>
        </a:buClr>
        <a:buChar char="•"/>
        <a:defRPr kumimoji="0" sz="1600" kern="1200">
          <a:solidFill>
            <a:schemeClr val="tx1"/>
          </a:solidFill>
          <a:latin typeface="+mn-lt"/>
          <a:ea typeface="+mn-ea"/>
          <a:cs typeface="+mn-cs"/>
        </a:defRPr>
      </a:lvl8pPr>
      <a:lvl9pPr marL="2377440" indent="-182880" algn="l" rtl="0" eaLnBrk="1" latinLnBrk="0" hangingPunct="1">
        <a:spcBef>
          <a:spcPct val="20000"/>
        </a:spcBef>
        <a:buClr>
          <a:schemeClr val="accent2">
            <a:shade val="75000"/>
          </a:schemeClr>
        </a:buClr>
        <a:buSzPct val="90000"/>
        <a:buChar char="•"/>
        <a:defRPr kumimoji="0" sz="1400" kern="1200" cap="all"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15.jpeg"/><Relationship Id="rId3" Type="http://schemas.openxmlformats.org/officeDocument/2006/relationships/image" Target="../media/image10.jpeg"/><Relationship Id="rId7" Type="http://schemas.openxmlformats.org/officeDocument/2006/relationships/image" Target="../media/image14.jpeg"/><Relationship Id="rId2" Type="http://schemas.openxmlformats.org/officeDocument/2006/relationships/image" Target="../media/image9.jpeg"/><Relationship Id="rId1" Type="http://schemas.openxmlformats.org/officeDocument/2006/relationships/slideLayout" Target="../slideLayouts/slideLayout2.xml"/><Relationship Id="rId6" Type="http://schemas.openxmlformats.org/officeDocument/2006/relationships/image" Target="../media/image13.jpeg"/><Relationship Id="rId5" Type="http://schemas.openxmlformats.org/officeDocument/2006/relationships/image" Target="../media/image12.jpeg"/><Relationship Id="rId4" Type="http://schemas.openxmlformats.org/officeDocument/2006/relationships/image" Target="../media/image11.jpeg"/></Relationships>
</file>

<file path=ppt/slides/_rels/slide11.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slideLayout" Target="../slideLayouts/slideLayout4.xml"/><Relationship Id="rId6" Type="http://schemas.openxmlformats.org/officeDocument/2006/relationships/image" Target="../media/image22.jpeg"/><Relationship Id="rId5" Type="http://schemas.openxmlformats.org/officeDocument/2006/relationships/image" Target="../media/image21.jpeg"/><Relationship Id="rId4" Type="http://schemas.openxmlformats.org/officeDocument/2006/relationships/image" Target="../media/image20.jpeg"/></Relationships>
</file>

<file path=ppt/slides/_rels/slide13.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3.jpeg"/><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25.jpeg"/><Relationship Id="rId1" Type="http://schemas.openxmlformats.org/officeDocument/2006/relationships/slideLayout" Target="../slideLayouts/slideLayout4.xml"/><Relationship Id="rId4" Type="http://schemas.openxmlformats.org/officeDocument/2006/relationships/image" Target="../media/image27.jpeg"/></Relationships>
</file>

<file path=ppt/slides/_rels/slide15.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3" Type="http://schemas.openxmlformats.org/officeDocument/2006/relationships/hyperlink" Target="http://www.tourgenius.ru/posts/13741/" TargetMode="External"/><Relationship Id="rId2" Type="http://schemas.openxmlformats.org/officeDocument/2006/relationships/hyperlink" Target="http://www.tourgenius.ru/posts/13842/" TargetMode="External"/><Relationship Id="rId1" Type="http://schemas.openxmlformats.org/officeDocument/2006/relationships/slideLayout" Target="../slideLayouts/slideLayout4.xml"/><Relationship Id="rId6" Type="http://schemas.openxmlformats.org/officeDocument/2006/relationships/hyperlink" Target="http://www.tourgenius.ru/posts/13824/" TargetMode="External"/><Relationship Id="rId5" Type="http://schemas.openxmlformats.org/officeDocument/2006/relationships/hyperlink" Target="http://www.tourgenius.ru/posts/13848/" TargetMode="External"/><Relationship Id="rId4" Type="http://schemas.openxmlformats.org/officeDocument/2006/relationships/hyperlink" Target="http://www.tourgenius.ru/posts/13723/" TargetMode="External"/></Relationships>
</file>

<file path=ppt/slides/_rels/slide17.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image" Target="../media/image35.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одзаголовок 2"/>
          <p:cNvSpPr>
            <a:spLocks noGrp="1"/>
          </p:cNvSpPr>
          <p:nvPr>
            <p:ph type="subTitle" idx="1"/>
          </p:nvPr>
        </p:nvSpPr>
        <p:spPr>
          <a:xfrm>
            <a:off x="1371600" y="4643446"/>
            <a:ext cx="6415110" cy="1357322"/>
          </a:xfrm>
        </p:spPr>
        <p:txBody>
          <a:bodyPr>
            <a:normAutofit/>
          </a:bodyPr>
          <a:lstStyle/>
          <a:p>
            <a:r>
              <a:rPr lang="ru-RU" dirty="0" smtClean="0"/>
              <a:t>Классный руководитель</a:t>
            </a:r>
          </a:p>
          <a:p>
            <a:r>
              <a:rPr lang="ru-RU" dirty="0" smtClean="0"/>
              <a:t>7 класса МОБУООШ №21 </a:t>
            </a:r>
            <a:r>
              <a:rPr lang="ru-RU" dirty="0" err="1" smtClean="0"/>
              <a:t>им.ф.и.Булдыжова</a:t>
            </a:r>
            <a:r>
              <a:rPr lang="ru-RU" dirty="0" smtClean="0"/>
              <a:t> с.Камышеваха</a:t>
            </a:r>
          </a:p>
          <a:p>
            <a:r>
              <a:rPr lang="ru-RU" dirty="0" err="1" smtClean="0"/>
              <a:t>Лихобабина</a:t>
            </a:r>
            <a:r>
              <a:rPr lang="ru-RU" dirty="0" smtClean="0"/>
              <a:t> Ирина Александровна</a:t>
            </a:r>
            <a:endParaRPr lang="ru-RU" dirty="0" smtClean="0"/>
          </a:p>
        </p:txBody>
      </p:sp>
      <p:sp>
        <p:nvSpPr>
          <p:cNvPr id="2" name="Заголовок 1"/>
          <p:cNvSpPr>
            <a:spLocks noGrp="1"/>
          </p:cNvSpPr>
          <p:nvPr>
            <p:ph type="ctrTitle"/>
          </p:nvPr>
        </p:nvSpPr>
        <p:spPr>
          <a:xfrm>
            <a:off x="685800" y="381000"/>
            <a:ext cx="8101042" cy="1976430"/>
          </a:xfrm>
        </p:spPr>
        <p:txBody>
          <a:bodyPr>
            <a:noAutofit/>
          </a:bodyPr>
          <a:lstStyle/>
          <a:p>
            <a:r>
              <a:rPr lang="ru-RU" sz="6000" b="1" dirty="0" smtClean="0">
                <a:ln w="12700">
                  <a:solidFill>
                    <a:schemeClr val="tx2">
                      <a:satMod val="155000"/>
                    </a:schemeClr>
                  </a:solidFill>
                  <a:prstDash val="solid"/>
                </a:ln>
                <a:solidFill>
                  <a:srgbClr val="0070C0"/>
                </a:solidFill>
                <a:effectLst>
                  <a:outerShdw blurRad="41275" dist="20320" dir="1800000" algn="tl" rotWithShape="0">
                    <a:srgbClr val="000000">
                      <a:alpha val="40000"/>
                    </a:srgbClr>
                  </a:outerShdw>
                </a:effectLst>
              </a:rPr>
              <a:t>Здоровье </a:t>
            </a:r>
            <a:r>
              <a:rPr lang="ru-RU" sz="6000" b="1" smtClean="0">
                <a:ln w="12700">
                  <a:solidFill>
                    <a:schemeClr val="tx2">
                      <a:satMod val="155000"/>
                    </a:schemeClr>
                  </a:solidFill>
                  <a:prstDash val="solid"/>
                </a:ln>
                <a:solidFill>
                  <a:srgbClr val="0070C0"/>
                </a:solidFill>
                <a:effectLst>
                  <a:outerShdw blurRad="41275" dist="20320" dir="1800000" algn="tl" rotWithShape="0">
                    <a:srgbClr val="000000">
                      <a:alpha val="40000"/>
                    </a:srgbClr>
                  </a:outerShdw>
                </a:effectLst>
              </a:rPr>
              <a:t>в твоих </a:t>
            </a:r>
            <a:r>
              <a:rPr lang="ru-RU" sz="6000" b="1" dirty="0" smtClean="0">
                <a:ln w="12700">
                  <a:solidFill>
                    <a:schemeClr val="tx2">
                      <a:satMod val="155000"/>
                    </a:schemeClr>
                  </a:solidFill>
                  <a:prstDash val="solid"/>
                </a:ln>
                <a:solidFill>
                  <a:srgbClr val="0070C0"/>
                </a:solidFill>
                <a:effectLst>
                  <a:outerShdw blurRad="41275" dist="20320" dir="1800000" algn="tl" rotWithShape="0">
                    <a:srgbClr val="000000">
                      <a:alpha val="40000"/>
                    </a:srgbClr>
                  </a:outerShdw>
                </a:effectLst>
              </a:rPr>
              <a:t>руках</a:t>
            </a:r>
            <a:endParaRPr lang="ru-RU" sz="6000" b="1" dirty="0">
              <a:ln w="12700">
                <a:solidFill>
                  <a:schemeClr val="tx2">
                    <a:satMod val="155000"/>
                  </a:schemeClr>
                </a:solidFill>
                <a:prstDash val="solid"/>
              </a:ln>
              <a:solidFill>
                <a:srgbClr val="0070C0"/>
              </a:solidFill>
              <a:effectLst>
                <a:outerShdw blurRad="41275" dist="20320" dir="1800000" algn="tl" rotWithShape="0">
                  <a:srgbClr val="000000">
                    <a:alpha val="40000"/>
                  </a:srgbClr>
                </a:outerShdw>
              </a:effectLst>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b="1" dirty="0" smtClean="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rPr>
              <a:t>ОТКАЖИСЬ ОТ НИХ</a:t>
            </a:r>
            <a:endParaRPr lang="ru-RU" b="1" dirty="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endParaRPr>
          </a:p>
        </p:txBody>
      </p:sp>
      <p:pic>
        <p:nvPicPr>
          <p:cNvPr id="5122" name="Picture 2" descr="E:\ЯндексДиск\Мама\Картинки здоровье\Гамбургер.jpg"/>
          <p:cNvPicPr>
            <a:picLocks noGrp="1" noChangeAspect="1" noChangeArrowheads="1"/>
          </p:cNvPicPr>
          <p:nvPr>
            <p:ph sz="quarter" idx="1"/>
          </p:nvPr>
        </p:nvPicPr>
        <p:blipFill>
          <a:blip r:embed="rId2" cstate="print"/>
          <a:srcRect/>
          <a:stretch>
            <a:fillRect/>
          </a:stretch>
        </p:blipFill>
        <p:spPr bwMode="auto">
          <a:xfrm>
            <a:off x="142844" y="857232"/>
            <a:ext cx="2857520" cy="2143140"/>
          </a:xfrm>
          <a:prstGeom prst="rect">
            <a:avLst/>
          </a:prstGeom>
          <a:noFill/>
        </p:spPr>
      </p:pic>
      <p:pic>
        <p:nvPicPr>
          <p:cNvPr id="5123" name="Picture 3" descr="E:\ЯндексДиск\Мама\Картинки здоровье\Жвачки.jpg"/>
          <p:cNvPicPr>
            <a:picLocks noChangeAspect="1" noChangeArrowheads="1"/>
          </p:cNvPicPr>
          <p:nvPr/>
        </p:nvPicPr>
        <p:blipFill>
          <a:blip r:embed="rId3" cstate="print"/>
          <a:srcRect/>
          <a:stretch>
            <a:fillRect/>
          </a:stretch>
        </p:blipFill>
        <p:spPr bwMode="auto">
          <a:xfrm>
            <a:off x="2928926" y="1928802"/>
            <a:ext cx="3400442" cy="2500325"/>
          </a:xfrm>
          <a:prstGeom prst="rect">
            <a:avLst/>
          </a:prstGeom>
          <a:noFill/>
        </p:spPr>
      </p:pic>
      <p:pic>
        <p:nvPicPr>
          <p:cNvPr id="5124" name="Picture 4" descr="E:\ЯндексДиск\Мама\Картинки здоровье\кола.jpg"/>
          <p:cNvPicPr>
            <a:picLocks noChangeAspect="1" noChangeArrowheads="1"/>
          </p:cNvPicPr>
          <p:nvPr/>
        </p:nvPicPr>
        <p:blipFill>
          <a:blip r:embed="rId4" cstate="print"/>
          <a:srcRect/>
          <a:stretch>
            <a:fillRect/>
          </a:stretch>
        </p:blipFill>
        <p:spPr bwMode="auto">
          <a:xfrm>
            <a:off x="214282" y="3071810"/>
            <a:ext cx="2667019" cy="2000264"/>
          </a:xfrm>
          <a:prstGeom prst="rect">
            <a:avLst/>
          </a:prstGeom>
          <a:noFill/>
        </p:spPr>
      </p:pic>
      <p:pic>
        <p:nvPicPr>
          <p:cNvPr id="5125" name="Picture 5" descr="E:\ЯндексДиск\Мама\Картинки здоровье\кириешки.jpg"/>
          <p:cNvPicPr>
            <a:picLocks noChangeAspect="1" noChangeArrowheads="1"/>
          </p:cNvPicPr>
          <p:nvPr/>
        </p:nvPicPr>
        <p:blipFill>
          <a:blip r:embed="rId5" cstate="print"/>
          <a:srcRect/>
          <a:stretch>
            <a:fillRect/>
          </a:stretch>
        </p:blipFill>
        <p:spPr bwMode="auto">
          <a:xfrm>
            <a:off x="6215074" y="857232"/>
            <a:ext cx="2761302" cy="1857378"/>
          </a:xfrm>
          <a:prstGeom prst="rect">
            <a:avLst/>
          </a:prstGeom>
          <a:noFill/>
        </p:spPr>
      </p:pic>
      <p:pic>
        <p:nvPicPr>
          <p:cNvPr id="5126" name="Picture 6" descr="E:\ЯндексДиск\Мама\Картинки здоровье\чипсы и кола.jpg"/>
          <p:cNvPicPr>
            <a:picLocks noChangeAspect="1" noChangeArrowheads="1"/>
          </p:cNvPicPr>
          <p:nvPr/>
        </p:nvPicPr>
        <p:blipFill>
          <a:blip r:embed="rId6" cstate="print"/>
          <a:srcRect/>
          <a:stretch>
            <a:fillRect/>
          </a:stretch>
        </p:blipFill>
        <p:spPr bwMode="auto">
          <a:xfrm>
            <a:off x="6302195" y="2928934"/>
            <a:ext cx="2841805" cy="2786082"/>
          </a:xfrm>
          <a:prstGeom prst="rect">
            <a:avLst/>
          </a:prstGeom>
          <a:noFill/>
        </p:spPr>
      </p:pic>
      <p:pic>
        <p:nvPicPr>
          <p:cNvPr id="5127" name="Picture 7" descr="E:\ЯндексДиск\Мама\Картинки здоровье\чипсы.jpg"/>
          <p:cNvPicPr>
            <a:picLocks noChangeAspect="1" noChangeArrowheads="1"/>
          </p:cNvPicPr>
          <p:nvPr/>
        </p:nvPicPr>
        <p:blipFill>
          <a:blip r:embed="rId7" cstate="print"/>
          <a:srcRect/>
          <a:stretch>
            <a:fillRect/>
          </a:stretch>
        </p:blipFill>
        <p:spPr bwMode="auto">
          <a:xfrm>
            <a:off x="4786314" y="4643446"/>
            <a:ext cx="1571636" cy="1932339"/>
          </a:xfrm>
          <a:prstGeom prst="rect">
            <a:avLst/>
          </a:prstGeom>
          <a:noFill/>
        </p:spPr>
      </p:pic>
      <p:pic>
        <p:nvPicPr>
          <p:cNvPr id="5128" name="Picture 8" descr="E:\ЯндексДиск\Мама\Картинки здоровье\чипсы и дети.jpg"/>
          <p:cNvPicPr>
            <a:picLocks noChangeAspect="1" noChangeArrowheads="1"/>
          </p:cNvPicPr>
          <p:nvPr/>
        </p:nvPicPr>
        <p:blipFill>
          <a:blip r:embed="rId8" cstate="print"/>
          <a:srcRect/>
          <a:stretch>
            <a:fillRect/>
          </a:stretch>
        </p:blipFill>
        <p:spPr bwMode="auto">
          <a:xfrm>
            <a:off x="1928794" y="4714860"/>
            <a:ext cx="1643074" cy="214314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nodeType="clickEffect">
                                  <p:stCondLst>
                                    <p:cond delay="0"/>
                                  </p:stCondLst>
                                  <p:childTnLst>
                                    <p:set>
                                      <p:cBhvr>
                                        <p:cTn id="6" dur="1" fill="hold">
                                          <p:stCondLst>
                                            <p:cond delay="0"/>
                                          </p:stCondLst>
                                        </p:cTn>
                                        <p:tgtEl>
                                          <p:spTgt spid="5122"/>
                                        </p:tgtEl>
                                        <p:attrNameLst>
                                          <p:attrName>style.visibility</p:attrName>
                                        </p:attrNameLst>
                                      </p:cBhvr>
                                      <p:to>
                                        <p:strVal val="visible"/>
                                      </p:to>
                                    </p:set>
                                    <p:anim calcmode="lin" valueType="num">
                                      <p:cBhvr>
                                        <p:cTn id="7" dur="500" fill="hold"/>
                                        <p:tgtEl>
                                          <p:spTgt spid="5122"/>
                                        </p:tgtEl>
                                        <p:attrNameLst>
                                          <p:attrName>ppt_w</p:attrName>
                                        </p:attrNameLst>
                                      </p:cBhvr>
                                      <p:tavLst>
                                        <p:tav tm="0">
                                          <p:val>
                                            <p:fltVal val="0"/>
                                          </p:val>
                                        </p:tav>
                                        <p:tav tm="100000">
                                          <p:val>
                                            <p:strVal val="#ppt_w"/>
                                          </p:val>
                                        </p:tav>
                                      </p:tavLst>
                                    </p:anim>
                                    <p:anim calcmode="lin" valueType="num">
                                      <p:cBhvr>
                                        <p:cTn id="8" dur="500" fill="hold"/>
                                        <p:tgtEl>
                                          <p:spTgt spid="5122"/>
                                        </p:tgtEl>
                                        <p:attrNameLst>
                                          <p:attrName>ppt_h</p:attrName>
                                        </p:attrNameLst>
                                      </p:cBhvr>
                                      <p:tavLst>
                                        <p:tav tm="0">
                                          <p:val>
                                            <p:fltVal val="0"/>
                                          </p:val>
                                        </p:tav>
                                        <p:tav tm="100000">
                                          <p:val>
                                            <p:strVal val="#ppt_h"/>
                                          </p:val>
                                        </p:tav>
                                      </p:tavLst>
                                    </p:anim>
                                    <p:animEffect transition="in" filter="fade">
                                      <p:cBhvr>
                                        <p:cTn id="9" dur="500"/>
                                        <p:tgtEl>
                                          <p:spTgt spid="5122"/>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0" fill="hold" nodeType="clickEffect">
                                  <p:stCondLst>
                                    <p:cond delay="0"/>
                                  </p:stCondLst>
                                  <p:childTnLst>
                                    <p:set>
                                      <p:cBhvr>
                                        <p:cTn id="13" dur="1" fill="hold">
                                          <p:stCondLst>
                                            <p:cond delay="0"/>
                                          </p:stCondLst>
                                        </p:cTn>
                                        <p:tgtEl>
                                          <p:spTgt spid="5123"/>
                                        </p:tgtEl>
                                        <p:attrNameLst>
                                          <p:attrName>style.visibility</p:attrName>
                                        </p:attrNameLst>
                                      </p:cBhvr>
                                      <p:to>
                                        <p:strVal val="visible"/>
                                      </p:to>
                                    </p:set>
                                    <p:anim calcmode="lin" valueType="num">
                                      <p:cBhvr>
                                        <p:cTn id="14" dur="500" fill="hold"/>
                                        <p:tgtEl>
                                          <p:spTgt spid="5123"/>
                                        </p:tgtEl>
                                        <p:attrNameLst>
                                          <p:attrName>ppt_w</p:attrName>
                                        </p:attrNameLst>
                                      </p:cBhvr>
                                      <p:tavLst>
                                        <p:tav tm="0">
                                          <p:val>
                                            <p:fltVal val="0"/>
                                          </p:val>
                                        </p:tav>
                                        <p:tav tm="100000">
                                          <p:val>
                                            <p:strVal val="#ppt_w"/>
                                          </p:val>
                                        </p:tav>
                                      </p:tavLst>
                                    </p:anim>
                                    <p:anim calcmode="lin" valueType="num">
                                      <p:cBhvr>
                                        <p:cTn id="15" dur="500" fill="hold"/>
                                        <p:tgtEl>
                                          <p:spTgt spid="5123"/>
                                        </p:tgtEl>
                                        <p:attrNameLst>
                                          <p:attrName>ppt_h</p:attrName>
                                        </p:attrNameLst>
                                      </p:cBhvr>
                                      <p:tavLst>
                                        <p:tav tm="0">
                                          <p:val>
                                            <p:fltVal val="0"/>
                                          </p:val>
                                        </p:tav>
                                        <p:tav tm="100000">
                                          <p:val>
                                            <p:strVal val="#ppt_h"/>
                                          </p:val>
                                        </p:tav>
                                      </p:tavLst>
                                    </p:anim>
                                    <p:animEffect transition="in" filter="fade">
                                      <p:cBhvr>
                                        <p:cTn id="16" dur="500"/>
                                        <p:tgtEl>
                                          <p:spTgt spid="5123"/>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ntr" presetSubtype="0" fill="hold" nodeType="clickEffect">
                                  <p:stCondLst>
                                    <p:cond delay="0"/>
                                  </p:stCondLst>
                                  <p:childTnLst>
                                    <p:set>
                                      <p:cBhvr>
                                        <p:cTn id="20" dur="1" fill="hold">
                                          <p:stCondLst>
                                            <p:cond delay="0"/>
                                          </p:stCondLst>
                                        </p:cTn>
                                        <p:tgtEl>
                                          <p:spTgt spid="5125"/>
                                        </p:tgtEl>
                                        <p:attrNameLst>
                                          <p:attrName>style.visibility</p:attrName>
                                        </p:attrNameLst>
                                      </p:cBhvr>
                                      <p:to>
                                        <p:strVal val="visible"/>
                                      </p:to>
                                    </p:set>
                                    <p:anim calcmode="lin" valueType="num">
                                      <p:cBhvr>
                                        <p:cTn id="21" dur="500" fill="hold"/>
                                        <p:tgtEl>
                                          <p:spTgt spid="5125"/>
                                        </p:tgtEl>
                                        <p:attrNameLst>
                                          <p:attrName>ppt_w</p:attrName>
                                        </p:attrNameLst>
                                      </p:cBhvr>
                                      <p:tavLst>
                                        <p:tav tm="0">
                                          <p:val>
                                            <p:fltVal val="0"/>
                                          </p:val>
                                        </p:tav>
                                        <p:tav tm="100000">
                                          <p:val>
                                            <p:strVal val="#ppt_w"/>
                                          </p:val>
                                        </p:tav>
                                      </p:tavLst>
                                    </p:anim>
                                    <p:anim calcmode="lin" valueType="num">
                                      <p:cBhvr>
                                        <p:cTn id="22" dur="500" fill="hold"/>
                                        <p:tgtEl>
                                          <p:spTgt spid="5125"/>
                                        </p:tgtEl>
                                        <p:attrNameLst>
                                          <p:attrName>ppt_h</p:attrName>
                                        </p:attrNameLst>
                                      </p:cBhvr>
                                      <p:tavLst>
                                        <p:tav tm="0">
                                          <p:val>
                                            <p:fltVal val="0"/>
                                          </p:val>
                                        </p:tav>
                                        <p:tav tm="100000">
                                          <p:val>
                                            <p:strVal val="#ppt_h"/>
                                          </p:val>
                                        </p:tav>
                                      </p:tavLst>
                                    </p:anim>
                                    <p:animEffect transition="in" filter="fade">
                                      <p:cBhvr>
                                        <p:cTn id="23" dur="500"/>
                                        <p:tgtEl>
                                          <p:spTgt spid="5125"/>
                                        </p:tgtEl>
                                      </p:cBhvr>
                                    </p:animEffect>
                                  </p:childTnLst>
                                </p:cTn>
                              </p:par>
                            </p:childTnLst>
                          </p:cTn>
                        </p:par>
                      </p:childTnLst>
                    </p:cTn>
                  </p:par>
                  <p:par>
                    <p:cTn id="24" fill="hold">
                      <p:stCondLst>
                        <p:cond delay="indefinite"/>
                      </p:stCondLst>
                      <p:childTnLst>
                        <p:par>
                          <p:cTn id="25" fill="hold">
                            <p:stCondLst>
                              <p:cond delay="0"/>
                            </p:stCondLst>
                            <p:childTnLst>
                              <p:par>
                                <p:cTn id="26" presetID="53" presetClass="entr" presetSubtype="0" fill="hold" nodeType="clickEffect">
                                  <p:stCondLst>
                                    <p:cond delay="0"/>
                                  </p:stCondLst>
                                  <p:childTnLst>
                                    <p:set>
                                      <p:cBhvr>
                                        <p:cTn id="27" dur="1" fill="hold">
                                          <p:stCondLst>
                                            <p:cond delay="0"/>
                                          </p:stCondLst>
                                        </p:cTn>
                                        <p:tgtEl>
                                          <p:spTgt spid="5124"/>
                                        </p:tgtEl>
                                        <p:attrNameLst>
                                          <p:attrName>style.visibility</p:attrName>
                                        </p:attrNameLst>
                                      </p:cBhvr>
                                      <p:to>
                                        <p:strVal val="visible"/>
                                      </p:to>
                                    </p:set>
                                    <p:anim calcmode="lin" valueType="num">
                                      <p:cBhvr>
                                        <p:cTn id="28" dur="500" fill="hold"/>
                                        <p:tgtEl>
                                          <p:spTgt spid="5124"/>
                                        </p:tgtEl>
                                        <p:attrNameLst>
                                          <p:attrName>ppt_w</p:attrName>
                                        </p:attrNameLst>
                                      </p:cBhvr>
                                      <p:tavLst>
                                        <p:tav tm="0">
                                          <p:val>
                                            <p:fltVal val="0"/>
                                          </p:val>
                                        </p:tav>
                                        <p:tav tm="100000">
                                          <p:val>
                                            <p:strVal val="#ppt_w"/>
                                          </p:val>
                                        </p:tav>
                                      </p:tavLst>
                                    </p:anim>
                                    <p:anim calcmode="lin" valueType="num">
                                      <p:cBhvr>
                                        <p:cTn id="29" dur="500" fill="hold"/>
                                        <p:tgtEl>
                                          <p:spTgt spid="5124"/>
                                        </p:tgtEl>
                                        <p:attrNameLst>
                                          <p:attrName>ppt_h</p:attrName>
                                        </p:attrNameLst>
                                      </p:cBhvr>
                                      <p:tavLst>
                                        <p:tav tm="0">
                                          <p:val>
                                            <p:fltVal val="0"/>
                                          </p:val>
                                        </p:tav>
                                        <p:tav tm="100000">
                                          <p:val>
                                            <p:strVal val="#ppt_h"/>
                                          </p:val>
                                        </p:tav>
                                      </p:tavLst>
                                    </p:anim>
                                    <p:animEffect transition="in" filter="fade">
                                      <p:cBhvr>
                                        <p:cTn id="30" dur="500"/>
                                        <p:tgtEl>
                                          <p:spTgt spid="5124"/>
                                        </p:tgtEl>
                                      </p:cBhvr>
                                    </p:animEffect>
                                  </p:childTnLst>
                                </p:cTn>
                              </p:par>
                            </p:childTnLst>
                          </p:cTn>
                        </p:par>
                      </p:childTnLst>
                    </p:cTn>
                  </p:par>
                  <p:par>
                    <p:cTn id="31" fill="hold">
                      <p:stCondLst>
                        <p:cond delay="indefinite"/>
                      </p:stCondLst>
                      <p:childTnLst>
                        <p:par>
                          <p:cTn id="32" fill="hold">
                            <p:stCondLst>
                              <p:cond delay="0"/>
                            </p:stCondLst>
                            <p:childTnLst>
                              <p:par>
                                <p:cTn id="33" presetID="53" presetClass="entr" presetSubtype="0" fill="hold" nodeType="clickEffect">
                                  <p:stCondLst>
                                    <p:cond delay="0"/>
                                  </p:stCondLst>
                                  <p:childTnLst>
                                    <p:set>
                                      <p:cBhvr>
                                        <p:cTn id="34" dur="1" fill="hold">
                                          <p:stCondLst>
                                            <p:cond delay="0"/>
                                          </p:stCondLst>
                                        </p:cTn>
                                        <p:tgtEl>
                                          <p:spTgt spid="5126"/>
                                        </p:tgtEl>
                                        <p:attrNameLst>
                                          <p:attrName>style.visibility</p:attrName>
                                        </p:attrNameLst>
                                      </p:cBhvr>
                                      <p:to>
                                        <p:strVal val="visible"/>
                                      </p:to>
                                    </p:set>
                                    <p:anim calcmode="lin" valueType="num">
                                      <p:cBhvr>
                                        <p:cTn id="35" dur="500" fill="hold"/>
                                        <p:tgtEl>
                                          <p:spTgt spid="5126"/>
                                        </p:tgtEl>
                                        <p:attrNameLst>
                                          <p:attrName>ppt_w</p:attrName>
                                        </p:attrNameLst>
                                      </p:cBhvr>
                                      <p:tavLst>
                                        <p:tav tm="0">
                                          <p:val>
                                            <p:fltVal val="0"/>
                                          </p:val>
                                        </p:tav>
                                        <p:tav tm="100000">
                                          <p:val>
                                            <p:strVal val="#ppt_w"/>
                                          </p:val>
                                        </p:tav>
                                      </p:tavLst>
                                    </p:anim>
                                    <p:anim calcmode="lin" valueType="num">
                                      <p:cBhvr>
                                        <p:cTn id="36" dur="500" fill="hold"/>
                                        <p:tgtEl>
                                          <p:spTgt spid="5126"/>
                                        </p:tgtEl>
                                        <p:attrNameLst>
                                          <p:attrName>ppt_h</p:attrName>
                                        </p:attrNameLst>
                                      </p:cBhvr>
                                      <p:tavLst>
                                        <p:tav tm="0">
                                          <p:val>
                                            <p:fltVal val="0"/>
                                          </p:val>
                                        </p:tav>
                                        <p:tav tm="100000">
                                          <p:val>
                                            <p:strVal val="#ppt_h"/>
                                          </p:val>
                                        </p:tav>
                                      </p:tavLst>
                                    </p:anim>
                                    <p:animEffect transition="in" filter="fade">
                                      <p:cBhvr>
                                        <p:cTn id="37" dur="500"/>
                                        <p:tgtEl>
                                          <p:spTgt spid="5126"/>
                                        </p:tgtEl>
                                      </p:cBhvr>
                                    </p:animEffect>
                                  </p:childTnLst>
                                </p:cTn>
                              </p:par>
                            </p:childTnLst>
                          </p:cTn>
                        </p:par>
                      </p:childTnLst>
                    </p:cTn>
                  </p:par>
                  <p:par>
                    <p:cTn id="38" fill="hold">
                      <p:stCondLst>
                        <p:cond delay="indefinite"/>
                      </p:stCondLst>
                      <p:childTnLst>
                        <p:par>
                          <p:cTn id="39" fill="hold">
                            <p:stCondLst>
                              <p:cond delay="0"/>
                            </p:stCondLst>
                            <p:childTnLst>
                              <p:par>
                                <p:cTn id="40" presetID="53" presetClass="entr" presetSubtype="0" fill="hold" nodeType="clickEffect">
                                  <p:stCondLst>
                                    <p:cond delay="0"/>
                                  </p:stCondLst>
                                  <p:childTnLst>
                                    <p:set>
                                      <p:cBhvr>
                                        <p:cTn id="41" dur="1" fill="hold">
                                          <p:stCondLst>
                                            <p:cond delay="0"/>
                                          </p:stCondLst>
                                        </p:cTn>
                                        <p:tgtEl>
                                          <p:spTgt spid="5128"/>
                                        </p:tgtEl>
                                        <p:attrNameLst>
                                          <p:attrName>style.visibility</p:attrName>
                                        </p:attrNameLst>
                                      </p:cBhvr>
                                      <p:to>
                                        <p:strVal val="visible"/>
                                      </p:to>
                                    </p:set>
                                    <p:anim calcmode="lin" valueType="num">
                                      <p:cBhvr>
                                        <p:cTn id="42" dur="500" fill="hold"/>
                                        <p:tgtEl>
                                          <p:spTgt spid="5128"/>
                                        </p:tgtEl>
                                        <p:attrNameLst>
                                          <p:attrName>ppt_w</p:attrName>
                                        </p:attrNameLst>
                                      </p:cBhvr>
                                      <p:tavLst>
                                        <p:tav tm="0">
                                          <p:val>
                                            <p:fltVal val="0"/>
                                          </p:val>
                                        </p:tav>
                                        <p:tav tm="100000">
                                          <p:val>
                                            <p:strVal val="#ppt_w"/>
                                          </p:val>
                                        </p:tav>
                                      </p:tavLst>
                                    </p:anim>
                                    <p:anim calcmode="lin" valueType="num">
                                      <p:cBhvr>
                                        <p:cTn id="43" dur="500" fill="hold"/>
                                        <p:tgtEl>
                                          <p:spTgt spid="5128"/>
                                        </p:tgtEl>
                                        <p:attrNameLst>
                                          <p:attrName>ppt_h</p:attrName>
                                        </p:attrNameLst>
                                      </p:cBhvr>
                                      <p:tavLst>
                                        <p:tav tm="0">
                                          <p:val>
                                            <p:fltVal val="0"/>
                                          </p:val>
                                        </p:tav>
                                        <p:tav tm="100000">
                                          <p:val>
                                            <p:strVal val="#ppt_h"/>
                                          </p:val>
                                        </p:tav>
                                      </p:tavLst>
                                    </p:anim>
                                    <p:animEffect transition="in" filter="fade">
                                      <p:cBhvr>
                                        <p:cTn id="44" dur="500"/>
                                        <p:tgtEl>
                                          <p:spTgt spid="5128"/>
                                        </p:tgtEl>
                                      </p:cBhvr>
                                    </p:animEffect>
                                  </p:childTnLst>
                                </p:cTn>
                              </p:par>
                            </p:childTnLst>
                          </p:cTn>
                        </p:par>
                      </p:childTnLst>
                    </p:cTn>
                  </p:par>
                  <p:par>
                    <p:cTn id="45" fill="hold">
                      <p:stCondLst>
                        <p:cond delay="indefinite"/>
                      </p:stCondLst>
                      <p:childTnLst>
                        <p:par>
                          <p:cTn id="46" fill="hold">
                            <p:stCondLst>
                              <p:cond delay="0"/>
                            </p:stCondLst>
                            <p:childTnLst>
                              <p:par>
                                <p:cTn id="47" presetID="53" presetClass="entr" presetSubtype="0" fill="hold" nodeType="clickEffect">
                                  <p:stCondLst>
                                    <p:cond delay="0"/>
                                  </p:stCondLst>
                                  <p:childTnLst>
                                    <p:set>
                                      <p:cBhvr>
                                        <p:cTn id="48" dur="1" fill="hold">
                                          <p:stCondLst>
                                            <p:cond delay="0"/>
                                          </p:stCondLst>
                                        </p:cTn>
                                        <p:tgtEl>
                                          <p:spTgt spid="5127"/>
                                        </p:tgtEl>
                                        <p:attrNameLst>
                                          <p:attrName>style.visibility</p:attrName>
                                        </p:attrNameLst>
                                      </p:cBhvr>
                                      <p:to>
                                        <p:strVal val="visible"/>
                                      </p:to>
                                    </p:set>
                                    <p:anim calcmode="lin" valueType="num">
                                      <p:cBhvr>
                                        <p:cTn id="49" dur="500" fill="hold"/>
                                        <p:tgtEl>
                                          <p:spTgt spid="5127"/>
                                        </p:tgtEl>
                                        <p:attrNameLst>
                                          <p:attrName>ppt_w</p:attrName>
                                        </p:attrNameLst>
                                      </p:cBhvr>
                                      <p:tavLst>
                                        <p:tav tm="0">
                                          <p:val>
                                            <p:fltVal val="0"/>
                                          </p:val>
                                        </p:tav>
                                        <p:tav tm="100000">
                                          <p:val>
                                            <p:strVal val="#ppt_w"/>
                                          </p:val>
                                        </p:tav>
                                      </p:tavLst>
                                    </p:anim>
                                    <p:anim calcmode="lin" valueType="num">
                                      <p:cBhvr>
                                        <p:cTn id="50" dur="500" fill="hold"/>
                                        <p:tgtEl>
                                          <p:spTgt spid="5127"/>
                                        </p:tgtEl>
                                        <p:attrNameLst>
                                          <p:attrName>ppt_h</p:attrName>
                                        </p:attrNameLst>
                                      </p:cBhvr>
                                      <p:tavLst>
                                        <p:tav tm="0">
                                          <p:val>
                                            <p:fltVal val="0"/>
                                          </p:val>
                                        </p:tav>
                                        <p:tav tm="100000">
                                          <p:val>
                                            <p:strVal val="#ppt_h"/>
                                          </p:val>
                                        </p:tav>
                                      </p:tavLst>
                                    </p:anim>
                                    <p:animEffect transition="in" filter="fade">
                                      <p:cBhvr>
                                        <p:cTn id="51" dur="500"/>
                                        <p:tgtEl>
                                          <p:spTgt spid="51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solidFill>
            <a:srgbClr val="FFFF00"/>
          </a:solidFill>
        </p:spPr>
        <p:txBody>
          <a:bodyPr>
            <a:noAutofit/>
          </a:bodyPr>
          <a:lstStyle/>
          <a:p>
            <a:r>
              <a:rPr lang="ru-RU" sz="4400" b="1" dirty="0" smtClean="0">
                <a:ln w="12700">
                  <a:solidFill>
                    <a:srgbClr val="7030A0"/>
                  </a:solidFill>
                  <a:prstDash val="solid"/>
                </a:ln>
                <a:solidFill>
                  <a:srgbClr val="FF0000"/>
                </a:solidFill>
                <a:effectLst>
                  <a:outerShdw blurRad="41275" dist="20320" dir="1800000" algn="tl" rotWithShape="0">
                    <a:srgbClr val="000000">
                      <a:alpha val="40000"/>
                    </a:srgbClr>
                  </a:outerShdw>
                </a:effectLst>
              </a:rPr>
              <a:t>Занимайтесь спортом</a:t>
            </a:r>
            <a:endParaRPr lang="ru-RU" sz="4400" b="1" dirty="0">
              <a:ln w="12700">
                <a:solidFill>
                  <a:srgbClr val="7030A0"/>
                </a:solidFill>
                <a:prstDash val="solid"/>
              </a:ln>
              <a:solidFill>
                <a:srgbClr val="FF0000"/>
              </a:solidFill>
              <a:effectLst>
                <a:outerShdw blurRad="41275" dist="20320" dir="1800000" algn="tl" rotWithShape="0">
                  <a:srgbClr val="000000">
                    <a:alpha val="40000"/>
                  </a:srgbClr>
                </a:outerShdw>
              </a:effectLst>
            </a:endParaRPr>
          </a:p>
        </p:txBody>
      </p:sp>
      <p:sp>
        <p:nvSpPr>
          <p:cNvPr id="4" name="Содержимое 3"/>
          <p:cNvSpPr>
            <a:spLocks noGrp="1"/>
          </p:cNvSpPr>
          <p:nvPr>
            <p:ph sz="half" idx="2"/>
          </p:nvPr>
        </p:nvSpPr>
        <p:spPr>
          <a:solidFill>
            <a:schemeClr val="accent2">
              <a:lumMod val="40000"/>
              <a:lumOff val="60000"/>
            </a:schemeClr>
          </a:solidFill>
        </p:spPr>
        <p:txBody>
          <a:bodyPr>
            <a:normAutofit fontScale="92500"/>
          </a:bodyPr>
          <a:lstStyle/>
          <a:p>
            <a:pPr algn="ctr">
              <a:buNone/>
            </a:pPr>
            <a:r>
              <a:rPr lang="ru-RU" sz="3200" b="1" dirty="0" smtClean="0">
                <a:solidFill>
                  <a:srgbClr val="7030A0"/>
                </a:solidFill>
              </a:rPr>
              <a:t>У каждого человека должна быть своя программа занятий, которая учитывает его уровень здоровья, его реакцию на нагрузки </a:t>
            </a:r>
            <a:endParaRPr lang="ru-RU" sz="3200" b="1" dirty="0">
              <a:solidFill>
                <a:srgbClr val="7030A0"/>
              </a:solidFill>
            </a:endParaRPr>
          </a:p>
        </p:txBody>
      </p:sp>
      <p:pic>
        <p:nvPicPr>
          <p:cNvPr id="24577" name="Picture 1" descr="E:\ЯндексДиск\Мама\Картинки здоровье\Спорт.jpg"/>
          <p:cNvPicPr>
            <a:picLocks noGrp="1" noChangeAspect="1" noChangeArrowheads="1"/>
          </p:cNvPicPr>
          <p:nvPr>
            <p:ph sz="half" idx="1"/>
          </p:nvPr>
        </p:nvPicPr>
        <p:blipFill>
          <a:blip r:embed="rId2" cstate="print"/>
          <a:srcRect/>
          <a:stretch>
            <a:fillRect/>
          </a:stretch>
        </p:blipFill>
        <p:spPr bwMode="auto">
          <a:xfrm>
            <a:off x="214282" y="1000108"/>
            <a:ext cx="3619525" cy="2714644"/>
          </a:xfrm>
          <a:prstGeom prst="rect">
            <a:avLst/>
          </a:prstGeom>
          <a:noFill/>
        </p:spPr>
      </p:pic>
      <p:pic>
        <p:nvPicPr>
          <p:cNvPr id="24578" name="Picture 2" descr="E:\ЯндексДиск\Мама\Картинки здоровье\Зарядка.jpg"/>
          <p:cNvPicPr>
            <a:picLocks noChangeAspect="1" noChangeArrowheads="1"/>
          </p:cNvPicPr>
          <p:nvPr/>
        </p:nvPicPr>
        <p:blipFill>
          <a:blip r:embed="rId3" cstate="print"/>
          <a:srcRect/>
          <a:stretch>
            <a:fillRect/>
          </a:stretch>
        </p:blipFill>
        <p:spPr bwMode="auto">
          <a:xfrm>
            <a:off x="571472" y="3786190"/>
            <a:ext cx="4572032" cy="2968853"/>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70" decel="100000"/>
                                        <p:tgtEl>
                                          <p:spTgt spid="2"/>
                                        </p:tgtEl>
                                      </p:cBhvr>
                                    </p:animEffect>
                                    <p:animScale>
                                      <p:cBhvr>
                                        <p:cTn id="8" dur="770" decel="100000"/>
                                        <p:tgtEl>
                                          <p:spTgt spid="2"/>
                                        </p:tgtEl>
                                      </p:cBhvr>
                                      <p:from x="10000" y="10000"/>
                                      <p:to x="200000" y="450000"/>
                                    </p:animScale>
                                    <p:animScale>
                                      <p:cBhvr>
                                        <p:cTn id="9" dur="1230" accel="100000" fill="hold">
                                          <p:stCondLst>
                                            <p:cond delay="770"/>
                                          </p:stCondLst>
                                        </p:cTn>
                                        <p:tgtEl>
                                          <p:spTgt spid="2"/>
                                        </p:tgtEl>
                                      </p:cBhvr>
                                      <p:from x="200000" y="450000"/>
                                      <p:to x="100000" y="100000"/>
                                    </p:animScale>
                                    <p:set>
                                      <p:cBhvr>
                                        <p:cTn id="10" dur="770" fill="hold"/>
                                        <p:tgtEl>
                                          <p:spTgt spid="2"/>
                                        </p:tgtEl>
                                        <p:attrNameLst>
                                          <p:attrName>ppt_x</p:attrName>
                                        </p:attrNameLst>
                                      </p:cBhvr>
                                      <p:to>
                                        <p:strVal val="(0.5)"/>
                                      </p:to>
                                    </p:set>
                                    <p:anim from="(0.5)" to="(#ppt_x)" calcmode="lin" valueType="num">
                                      <p:cBhvr>
                                        <p:cTn id="11" dur="1230" accel="100000" fill="hold">
                                          <p:stCondLst>
                                            <p:cond delay="770"/>
                                          </p:stCondLst>
                                        </p:cTn>
                                        <p:tgtEl>
                                          <p:spTgt spid="2"/>
                                        </p:tgtEl>
                                        <p:attrNameLst>
                                          <p:attrName>ppt_x</p:attrName>
                                        </p:attrNameLst>
                                      </p:cBhvr>
                                    </p:anim>
                                    <p:set>
                                      <p:cBhvr>
                                        <p:cTn id="12" dur="770" fill="hold"/>
                                        <p:tgtEl>
                                          <p:spTgt spid="2"/>
                                        </p:tgtEl>
                                        <p:attrNameLst>
                                          <p:attrName>ppt_y</p:attrName>
                                        </p:attrNameLst>
                                      </p:cBhvr>
                                      <p:to>
                                        <p:strVal val="(#ppt_y+0.4)"/>
                                      </p:to>
                                    </p:set>
                                    <p:anim from="(#ppt_y+0.4)" to="(#ppt_y)" calcmode="lin" valueType="num">
                                      <p:cBhvr>
                                        <p:cTn id="13" dur="1230" accel="100000" fill="hold">
                                          <p:stCondLst>
                                            <p:cond delay="770"/>
                                          </p:stCondLst>
                                        </p:cTn>
                                        <p:tgtEl>
                                          <p:spTgt spid="2"/>
                                        </p:tgtEl>
                                        <p:attrNameLst>
                                          <p:attrName>ppt_y</p:attrName>
                                        </p:attrNameLst>
                                      </p:cBhvr>
                                    </p:anim>
                                  </p:childTnLst>
                                </p:cTn>
                              </p:par>
                            </p:childTnLst>
                          </p:cTn>
                        </p:par>
                      </p:childTnLst>
                    </p:cTn>
                  </p:par>
                  <p:par>
                    <p:cTn id="14" fill="hold">
                      <p:stCondLst>
                        <p:cond delay="indefinite"/>
                      </p:stCondLst>
                      <p:childTnLst>
                        <p:par>
                          <p:cTn id="15" fill="hold">
                            <p:stCondLst>
                              <p:cond delay="0"/>
                            </p:stCondLst>
                            <p:childTnLst>
                              <p:par>
                                <p:cTn id="16" presetID="51" presetClass="entr" presetSubtype="0" fill="hold" nodeType="clickEffect">
                                  <p:stCondLst>
                                    <p:cond delay="0"/>
                                  </p:stCondLst>
                                  <p:childTnLst>
                                    <p:set>
                                      <p:cBhvr>
                                        <p:cTn id="17" dur="1" fill="hold">
                                          <p:stCondLst>
                                            <p:cond delay="0"/>
                                          </p:stCondLst>
                                        </p:cTn>
                                        <p:tgtEl>
                                          <p:spTgt spid="24577"/>
                                        </p:tgtEl>
                                        <p:attrNameLst>
                                          <p:attrName>style.visibility</p:attrName>
                                        </p:attrNameLst>
                                      </p:cBhvr>
                                      <p:to>
                                        <p:strVal val="visible"/>
                                      </p:to>
                                    </p:set>
                                    <p:animEffect transition="in" filter="fade">
                                      <p:cBhvr>
                                        <p:cTn id="18" dur="770" decel="100000"/>
                                        <p:tgtEl>
                                          <p:spTgt spid="24577"/>
                                        </p:tgtEl>
                                      </p:cBhvr>
                                    </p:animEffect>
                                    <p:animScale>
                                      <p:cBhvr>
                                        <p:cTn id="19" dur="770" decel="100000"/>
                                        <p:tgtEl>
                                          <p:spTgt spid="24577"/>
                                        </p:tgtEl>
                                      </p:cBhvr>
                                      <p:from x="10000" y="10000"/>
                                      <p:to x="200000" y="450000"/>
                                    </p:animScale>
                                    <p:animScale>
                                      <p:cBhvr>
                                        <p:cTn id="20" dur="1230" accel="100000" fill="hold">
                                          <p:stCondLst>
                                            <p:cond delay="770"/>
                                          </p:stCondLst>
                                        </p:cTn>
                                        <p:tgtEl>
                                          <p:spTgt spid="24577"/>
                                        </p:tgtEl>
                                      </p:cBhvr>
                                      <p:from x="200000" y="450000"/>
                                      <p:to x="100000" y="100000"/>
                                    </p:animScale>
                                    <p:set>
                                      <p:cBhvr>
                                        <p:cTn id="21" dur="770" fill="hold"/>
                                        <p:tgtEl>
                                          <p:spTgt spid="24577"/>
                                        </p:tgtEl>
                                        <p:attrNameLst>
                                          <p:attrName>ppt_x</p:attrName>
                                        </p:attrNameLst>
                                      </p:cBhvr>
                                      <p:to>
                                        <p:strVal val="(0.5)"/>
                                      </p:to>
                                    </p:set>
                                    <p:anim from="(0.5)" to="(#ppt_x)" calcmode="lin" valueType="num">
                                      <p:cBhvr>
                                        <p:cTn id="22" dur="1230" accel="100000" fill="hold">
                                          <p:stCondLst>
                                            <p:cond delay="770"/>
                                          </p:stCondLst>
                                        </p:cTn>
                                        <p:tgtEl>
                                          <p:spTgt spid="24577"/>
                                        </p:tgtEl>
                                        <p:attrNameLst>
                                          <p:attrName>ppt_x</p:attrName>
                                        </p:attrNameLst>
                                      </p:cBhvr>
                                    </p:anim>
                                    <p:set>
                                      <p:cBhvr>
                                        <p:cTn id="23" dur="770" fill="hold"/>
                                        <p:tgtEl>
                                          <p:spTgt spid="24577"/>
                                        </p:tgtEl>
                                        <p:attrNameLst>
                                          <p:attrName>ppt_y</p:attrName>
                                        </p:attrNameLst>
                                      </p:cBhvr>
                                      <p:to>
                                        <p:strVal val="(#ppt_y+0.4)"/>
                                      </p:to>
                                    </p:set>
                                    <p:anim from="(#ppt_y+0.4)" to="(#ppt_y)" calcmode="lin" valueType="num">
                                      <p:cBhvr>
                                        <p:cTn id="24" dur="1230" accel="100000" fill="hold">
                                          <p:stCondLst>
                                            <p:cond delay="770"/>
                                          </p:stCondLst>
                                        </p:cTn>
                                        <p:tgtEl>
                                          <p:spTgt spid="24577"/>
                                        </p:tgtEl>
                                        <p:attrNameLst>
                                          <p:attrName>ppt_y</p:attrName>
                                        </p:attrNameLst>
                                      </p:cBhvr>
                                    </p:anim>
                                  </p:childTnLst>
                                </p:cTn>
                              </p:par>
                            </p:childTnLst>
                          </p:cTn>
                        </p:par>
                      </p:childTnLst>
                    </p:cTn>
                  </p:par>
                  <p:par>
                    <p:cTn id="25" fill="hold">
                      <p:stCondLst>
                        <p:cond delay="indefinite"/>
                      </p:stCondLst>
                      <p:childTnLst>
                        <p:par>
                          <p:cTn id="26" fill="hold">
                            <p:stCondLst>
                              <p:cond delay="0"/>
                            </p:stCondLst>
                            <p:childTnLst>
                              <p:par>
                                <p:cTn id="27" presetID="8" presetClass="entr" presetSubtype="16" fill="hold" grpId="0" nodeType="clickEffect">
                                  <p:stCondLst>
                                    <p:cond delay="0"/>
                                  </p:stCondLst>
                                  <p:childTnLst>
                                    <p:set>
                                      <p:cBhvr>
                                        <p:cTn id="28" dur="1" fill="hold">
                                          <p:stCondLst>
                                            <p:cond delay="0"/>
                                          </p:stCondLst>
                                        </p:cTn>
                                        <p:tgtEl>
                                          <p:spTgt spid="4">
                                            <p:bg/>
                                          </p:spTgt>
                                        </p:tgtEl>
                                        <p:attrNameLst>
                                          <p:attrName>style.visibility</p:attrName>
                                        </p:attrNameLst>
                                      </p:cBhvr>
                                      <p:to>
                                        <p:strVal val="visible"/>
                                      </p:to>
                                    </p:set>
                                    <p:animEffect transition="in" filter="diamond(in)">
                                      <p:cBhvr>
                                        <p:cTn id="29" dur="2000"/>
                                        <p:tgtEl>
                                          <p:spTgt spid="4">
                                            <p:bg/>
                                          </p:spTgt>
                                        </p:tgtEl>
                                      </p:cBhvr>
                                    </p:animEffect>
                                  </p:childTnLst>
                                </p:cTn>
                              </p:par>
                            </p:childTnLst>
                          </p:cTn>
                        </p:par>
                      </p:childTnLst>
                    </p:cTn>
                  </p:par>
                  <p:par>
                    <p:cTn id="30" fill="hold">
                      <p:stCondLst>
                        <p:cond delay="indefinite"/>
                      </p:stCondLst>
                      <p:childTnLst>
                        <p:par>
                          <p:cTn id="31" fill="hold">
                            <p:stCondLst>
                              <p:cond delay="0"/>
                            </p:stCondLst>
                            <p:childTnLst>
                              <p:par>
                                <p:cTn id="32" presetID="8" presetClass="entr" presetSubtype="16" fill="hold" grpId="0" nodeType="clickEffect">
                                  <p:stCondLst>
                                    <p:cond delay="0"/>
                                  </p:stCondLst>
                                  <p:childTnLst>
                                    <p:set>
                                      <p:cBhvr>
                                        <p:cTn id="33" dur="1" fill="hold">
                                          <p:stCondLst>
                                            <p:cond delay="0"/>
                                          </p:stCondLst>
                                        </p:cTn>
                                        <p:tgtEl>
                                          <p:spTgt spid="4">
                                            <p:txEl>
                                              <p:pRg st="0" end="0"/>
                                            </p:txEl>
                                          </p:spTgt>
                                        </p:tgtEl>
                                        <p:attrNameLst>
                                          <p:attrName>style.visibility</p:attrName>
                                        </p:attrNameLst>
                                      </p:cBhvr>
                                      <p:to>
                                        <p:strVal val="visible"/>
                                      </p:to>
                                    </p:set>
                                    <p:animEffect transition="in" filter="diamond(in)">
                                      <p:cBhvr>
                                        <p:cTn id="34" dur="2000"/>
                                        <p:tgtEl>
                                          <p:spTgt spid="4">
                                            <p:txEl>
                                              <p:pRg st="0" end="0"/>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8" presetClass="entr" presetSubtype="16" fill="hold" nodeType="clickEffect">
                                  <p:stCondLst>
                                    <p:cond delay="0"/>
                                  </p:stCondLst>
                                  <p:childTnLst>
                                    <p:set>
                                      <p:cBhvr>
                                        <p:cTn id="38" dur="1" fill="hold">
                                          <p:stCondLst>
                                            <p:cond delay="0"/>
                                          </p:stCondLst>
                                        </p:cTn>
                                        <p:tgtEl>
                                          <p:spTgt spid="24578"/>
                                        </p:tgtEl>
                                        <p:attrNameLst>
                                          <p:attrName>style.visibility</p:attrName>
                                        </p:attrNameLst>
                                      </p:cBhvr>
                                      <p:to>
                                        <p:strVal val="visible"/>
                                      </p:to>
                                    </p:set>
                                    <p:animEffect transition="in" filter="diamond(in)">
                                      <p:cBhvr>
                                        <p:cTn id="39" dur="2000"/>
                                        <p:tgtEl>
                                          <p:spTgt spid="245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build="p"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01752" y="0"/>
            <a:ext cx="8627966" cy="987552"/>
          </a:xfrm>
          <a:solidFill>
            <a:srgbClr val="00FFFF"/>
          </a:solidFill>
        </p:spPr>
        <p:txBody>
          <a:bodyPr>
            <a:noAutofit/>
          </a:bodyPr>
          <a:lstStyle/>
          <a:p>
            <a:r>
              <a:rPr lang="ru-RU" sz="5400" b="1" dirty="0" err="1" smtClean="0">
                <a:ln w="12700">
                  <a:solidFill>
                    <a:srgbClr val="FF0000"/>
                  </a:solidFill>
                  <a:prstDash val="solid"/>
                </a:ln>
                <a:solidFill>
                  <a:srgbClr val="0070C0"/>
                </a:solidFill>
                <a:effectLst>
                  <a:outerShdw blurRad="41275" dist="20320" dir="1800000" algn="tl" rotWithShape="0">
                    <a:srgbClr val="000000">
                      <a:alpha val="40000"/>
                    </a:srgbClr>
                  </a:outerShdw>
                </a:effectLst>
              </a:rPr>
              <a:t>Пухтолова</a:t>
            </a:r>
            <a:r>
              <a:rPr lang="ru-RU" sz="5400" b="1" dirty="0" smtClean="0">
                <a:ln w="12700">
                  <a:solidFill>
                    <a:srgbClr val="FF0000"/>
                  </a:solidFill>
                  <a:prstDash val="solid"/>
                </a:ln>
                <a:solidFill>
                  <a:srgbClr val="0070C0"/>
                </a:solidFill>
                <a:effectLst>
                  <a:outerShdw blurRad="41275" dist="20320" dir="1800000" algn="tl" rotWithShape="0">
                    <a:srgbClr val="000000">
                      <a:alpha val="40000"/>
                    </a:srgbClr>
                  </a:outerShdw>
                </a:effectLst>
              </a:rPr>
              <a:t> </a:t>
            </a:r>
            <a:r>
              <a:rPr lang="ru-RU" sz="5400" b="1" dirty="0" smtClean="0">
                <a:ln w="12700">
                  <a:solidFill>
                    <a:srgbClr val="FF0000"/>
                  </a:solidFill>
                  <a:prstDash val="solid"/>
                </a:ln>
                <a:solidFill>
                  <a:srgbClr val="7030A0"/>
                </a:solidFill>
                <a:effectLst>
                  <a:outerShdw blurRad="41275" dist="20320" dir="1800000" algn="tl" rotWithShape="0">
                    <a:srgbClr val="000000">
                      <a:alpha val="40000"/>
                    </a:srgbClr>
                  </a:outerShdw>
                </a:effectLst>
              </a:rPr>
              <a:t>гора</a:t>
            </a:r>
            <a:endParaRPr lang="ru-RU" sz="5400" b="1" dirty="0">
              <a:ln w="12700">
                <a:solidFill>
                  <a:srgbClr val="FF0000"/>
                </a:solidFill>
                <a:prstDash val="solid"/>
              </a:ln>
              <a:solidFill>
                <a:srgbClr val="7030A0"/>
              </a:solidFill>
              <a:effectLst>
                <a:outerShdw blurRad="41275" dist="20320" dir="1800000" algn="tl" rotWithShape="0">
                  <a:srgbClr val="000000">
                    <a:alpha val="40000"/>
                  </a:srgbClr>
                </a:outerShdw>
              </a:effectLst>
            </a:endParaRPr>
          </a:p>
        </p:txBody>
      </p:sp>
      <p:pic>
        <p:nvPicPr>
          <p:cNvPr id="25602" name="Picture 2" descr="E:\Фотографии\2012-13\Уроки химии, Пухтолова гора\DSC00027.JPG"/>
          <p:cNvPicPr>
            <a:picLocks noGrp="1" noChangeAspect="1" noChangeArrowheads="1"/>
          </p:cNvPicPr>
          <p:nvPr>
            <p:ph sz="half" idx="1"/>
          </p:nvPr>
        </p:nvPicPr>
        <p:blipFill>
          <a:blip r:embed="rId2" cstate="print"/>
          <a:srcRect/>
          <a:stretch>
            <a:fillRect/>
          </a:stretch>
        </p:blipFill>
        <p:spPr bwMode="auto">
          <a:xfrm>
            <a:off x="214282" y="928670"/>
            <a:ext cx="4071966" cy="3053974"/>
          </a:xfrm>
          <a:prstGeom prst="rect">
            <a:avLst/>
          </a:prstGeom>
          <a:noFill/>
        </p:spPr>
      </p:pic>
      <p:pic>
        <p:nvPicPr>
          <p:cNvPr id="25603" name="Picture 3" descr="E:\Фотографии\2012-13\Уроки химии, Пухтолова гора\DSC00024.JPG"/>
          <p:cNvPicPr>
            <a:picLocks noChangeAspect="1" noChangeArrowheads="1"/>
          </p:cNvPicPr>
          <p:nvPr/>
        </p:nvPicPr>
        <p:blipFill>
          <a:blip r:embed="rId3" cstate="print"/>
          <a:srcRect/>
          <a:stretch>
            <a:fillRect/>
          </a:stretch>
        </p:blipFill>
        <p:spPr bwMode="auto">
          <a:xfrm>
            <a:off x="5000628" y="3786190"/>
            <a:ext cx="3905235" cy="2928926"/>
          </a:xfrm>
          <a:prstGeom prst="rect">
            <a:avLst/>
          </a:prstGeom>
          <a:noFill/>
        </p:spPr>
      </p:pic>
      <p:pic>
        <p:nvPicPr>
          <p:cNvPr id="25604" name="Picture 4" descr="E:\Фотографии\2012-13\Уроки химии, Пухтолова гора\DSC00043.JPG"/>
          <p:cNvPicPr>
            <a:picLocks noGrp="1" noChangeAspect="1" noChangeArrowheads="1"/>
          </p:cNvPicPr>
          <p:nvPr>
            <p:ph sz="half" idx="2"/>
          </p:nvPr>
        </p:nvPicPr>
        <p:blipFill>
          <a:blip r:embed="rId4" cstate="print"/>
          <a:srcRect/>
          <a:stretch>
            <a:fillRect/>
          </a:stretch>
        </p:blipFill>
        <p:spPr bwMode="auto">
          <a:xfrm>
            <a:off x="4929190" y="857232"/>
            <a:ext cx="4038600" cy="3028950"/>
          </a:xfrm>
          <a:prstGeom prst="rect">
            <a:avLst/>
          </a:prstGeom>
          <a:noFill/>
        </p:spPr>
      </p:pic>
      <p:pic>
        <p:nvPicPr>
          <p:cNvPr id="25605" name="Picture 5" descr="E:\Фотографии\2012-13\Уроки химии, Пухтолова гора\DSC00030.JPG"/>
          <p:cNvPicPr>
            <a:picLocks noChangeAspect="1" noChangeArrowheads="1"/>
          </p:cNvPicPr>
          <p:nvPr/>
        </p:nvPicPr>
        <p:blipFill>
          <a:blip r:embed="rId5" cstate="print"/>
          <a:srcRect/>
          <a:stretch>
            <a:fillRect/>
          </a:stretch>
        </p:blipFill>
        <p:spPr bwMode="auto">
          <a:xfrm flipH="1">
            <a:off x="2285984" y="4357694"/>
            <a:ext cx="2667019" cy="2000264"/>
          </a:xfrm>
          <a:prstGeom prst="rect">
            <a:avLst/>
          </a:prstGeom>
          <a:noFill/>
        </p:spPr>
      </p:pic>
      <p:pic>
        <p:nvPicPr>
          <p:cNvPr id="25606" name="Picture 6" descr="E:\Фотографии\2012-13\Уроки химии, Пухтолова гора\DSC00016.JPG"/>
          <p:cNvPicPr>
            <a:picLocks noChangeAspect="1" noChangeArrowheads="1"/>
          </p:cNvPicPr>
          <p:nvPr/>
        </p:nvPicPr>
        <p:blipFill>
          <a:blip r:embed="rId6" cstate="print"/>
          <a:srcRect/>
          <a:stretch>
            <a:fillRect/>
          </a:stretch>
        </p:blipFill>
        <p:spPr bwMode="auto">
          <a:xfrm>
            <a:off x="142844" y="3929066"/>
            <a:ext cx="2178859" cy="2905145"/>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nodeType="clickEffect">
                                  <p:stCondLst>
                                    <p:cond delay="0"/>
                                  </p:stCondLst>
                                  <p:childTnLst>
                                    <p:set>
                                      <p:cBhvr>
                                        <p:cTn id="6" dur="1" fill="hold">
                                          <p:stCondLst>
                                            <p:cond delay="0"/>
                                          </p:stCondLst>
                                        </p:cTn>
                                        <p:tgtEl>
                                          <p:spTgt spid="25602"/>
                                        </p:tgtEl>
                                        <p:attrNameLst>
                                          <p:attrName>style.visibility</p:attrName>
                                        </p:attrNameLst>
                                      </p:cBhvr>
                                      <p:to>
                                        <p:strVal val="visible"/>
                                      </p:to>
                                    </p:set>
                                    <p:animEffect transition="in" filter="strips(downLeft)">
                                      <p:cBhvr>
                                        <p:cTn id="7" dur="500"/>
                                        <p:tgtEl>
                                          <p:spTgt spid="25602"/>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nodeType="clickEffect">
                                  <p:stCondLst>
                                    <p:cond delay="0"/>
                                  </p:stCondLst>
                                  <p:childTnLst>
                                    <p:set>
                                      <p:cBhvr>
                                        <p:cTn id="11" dur="1" fill="hold">
                                          <p:stCondLst>
                                            <p:cond delay="0"/>
                                          </p:stCondLst>
                                        </p:cTn>
                                        <p:tgtEl>
                                          <p:spTgt spid="25604"/>
                                        </p:tgtEl>
                                        <p:attrNameLst>
                                          <p:attrName>style.visibility</p:attrName>
                                        </p:attrNameLst>
                                      </p:cBhvr>
                                      <p:to>
                                        <p:strVal val="visible"/>
                                      </p:to>
                                    </p:set>
                                    <p:animEffect transition="in" filter="strips(downLeft)">
                                      <p:cBhvr>
                                        <p:cTn id="12" dur="500"/>
                                        <p:tgtEl>
                                          <p:spTgt spid="25604"/>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12" fill="hold" nodeType="clickEffect">
                                  <p:stCondLst>
                                    <p:cond delay="0"/>
                                  </p:stCondLst>
                                  <p:childTnLst>
                                    <p:set>
                                      <p:cBhvr>
                                        <p:cTn id="16" dur="1" fill="hold">
                                          <p:stCondLst>
                                            <p:cond delay="0"/>
                                          </p:stCondLst>
                                        </p:cTn>
                                        <p:tgtEl>
                                          <p:spTgt spid="25605"/>
                                        </p:tgtEl>
                                        <p:attrNameLst>
                                          <p:attrName>style.visibility</p:attrName>
                                        </p:attrNameLst>
                                      </p:cBhvr>
                                      <p:to>
                                        <p:strVal val="visible"/>
                                      </p:to>
                                    </p:set>
                                    <p:animEffect transition="in" filter="strips(downLeft)">
                                      <p:cBhvr>
                                        <p:cTn id="17" dur="500"/>
                                        <p:tgtEl>
                                          <p:spTgt spid="25605"/>
                                        </p:tgtEl>
                                      </p:cBhvr>
                                    </p:animEffect>
                                  </p:childTnLst>
                                </p:cTn>
                              </p:par>
                            </p:childTnLst>
                          </p:cTn>
                        </p:par>
                      </p:childTnLst>
                    </p:cTn>
                  </p:par>
                  <p:par>
                    <p:cTn id="18" fill="hold">
                      <p:stCondLst>
                        <p:cond delay="indefinite"/>
                      </p:stCondLst>
                      <p:childTnLst>
                        <p:par>
                          <p:cTn id="19" fill="hold">
                            <p:stCondLst>
                              <p:cond delay="0"/>
                            </p:stCondLst>
                            <p:childTnLst>
                              <p:par>
                                <p:cTn id="20" presetID="18" presetClass="entr" presetSubtype="12" fill="hold" nodeType="clickEffect">
                                  <p:stCondLst>
                                    <p:cond delay="0"/>
                                  </p:stCondLst>
                                  <p:childTnLst>
                                    <p:set>
                                      <p:cBhvr>
                                        <p:cTn id="21" dur="1" fill="hold">
                                          <p:stCondLst>
                                            <p:cond delay="0"/>
                                          </p:stCondLst>
                                        </p:cTn>
                                        <p:tgtEl>
                                          <p:spTgt spid="25606"/>
                                        </p:tgtEl>
                                        <p:attrNameLst>
                                          <p:attrName>style.visibility</p:attrName>
                                        </p:attrNameLst>
                                      </p:cBhvr>
                                      <p:to>
                                        <p:strVal val="visible"/>
                                      </p:to>
                                    </p:set>
                                    <p:animEffect transition="in" filter="strips(downLeft)">
                                      <p:cBhvr>
                                        <p:cTn id="22" dur="500"/>
                                        <p:tgtEl>
                                          <p:spTgt spid="25606"/>
                                        </p:tgtEl>
                                      </p:cBhvr>
                                    </p:animEffect>
                                  </p:childTnLst>
                                </p:cTn>
                              </p:par>
                            </p:childTnLst>
                          </p:cTn>
                        </p:par>
                      </p:childTnLst>
                    </p:cTn>
                  </p:par>
                  <p:par>
                    <p:cTn id="23" fill="hold">
                      <p:stCondLst>
                        <p:cond delay="indefinite"/>
                      </p:stCondLst>
                      <p:childTnLst>
                        <p:par>
                          <p:cTn id="24" fill="hold">
                            <p:stCondLst>
                              <p:cond delay="0"/>
                            </p:stCondLst>
                            <p:childTnLst>
                              <p:par>
                                <p:cTn id="25" presetID="18" presetClass="entr" presetSubtype="12" fill="hold" nodeType="clickEffect">
                                  <p:stCondLst>
                                    <p:cond delay="0"/>
                                  </p:stCondLst>
                                  <p:childTnLst>
                                    <p:set>
                                      <p:cBhvr>
                                        <p:cTn id="26" dur="1" fill="hold">
                                          <p:stCondLst>
                                            <p:cond delay="0"/>
                                          </p:stCondLst>
                                        </p:cTn>
                                        <p:tgtEl>
                                          <p:spTgt spid="25603"/>
                                        </p:tgtEl>
                                        <p:attrNameLst>
                                          <p:attrName>style.visibility</p:attrName>
                                        </p:attrNameLst>
                                      </p:cBhvr>
                                      <p:to>
                                        <p:strVal val="visible"/>
                                      </p:to>
                                    </p:set>
                                    <p:animEffect transition="in" filter="strips(downLeft)">
                                      <p:cBhvr>
                                        <p:cTn id="27" dur="500"/>
                                        <p:tgtEl>
                                          <p:spTgt spid="2560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01752" y="228600"/>
            <a:ext cx="8556528" cy="985822"/>
          </a:xfrm>
        </p:spPr>
        <p:txBody>
          <a:bodyPr>
            <a:normAutofit fontScale="90000"/>
          </a:bodyPr>
          <a:lstStyle/>
          <a:p>
            <a:r>
              <a:rPr lang="ru-RU" b="1" dirty="0" smtClean="0">
                <a:ln w="18000">
                  <a:solidFill>
                    <a:schemeClr val="accent2">
                      <a:satMod val="140000"/>
                    </a:schemeClr>
                  </a:solidFill>
                  <a:prstDash val="solid"/>
                  <a:miter lim="800000"/>
                </a:ln>
                <a:solidFill>
                  <a:srgbClr val="FF0000"/>
                </a:solidFill>
                <a:effectLst>
                  <a:outerShdw blurRad="25500" dist="23000" dir="7020000" algn="tl">
                    <a:srgbClr val="000000">
                      <a:alpha val="50000"/>
                    </a:srgbClr>
                  </a:outerShdw>
                </a:effectLst>
              </a:rPr>
              <a:t>«Лучше знаться с </a:t>
            </a:r>
            <a:r>
              <a:rPr lang="ru-RU" b="1" dirty="0" err="1" smtClean="0">
                <a:ln w="18000">
                  <a:solidFill>
                    <a:schemeClr val="accent2">
                      <a:satMod val="140000"/>
                    </a:schemeClr>
                  </a:solidFill>
                  <a:prstDash val="solid"/>
                  <a:miter lim="800000"/>
                </a:ln>
                <a:solidFill>
                  <a:srgbClr val="FF0000"/>
                </a:solidFill>
                <a:effectLst>
                  <a:outerShdw blurRad="25500" dist="23000" dir="7020000" algn="tl">
                    <a:srgbClr val="000000">
                      <a:alpha val="50000"/>
                    </a:srgbClr>
                  </a:outerShdw>
                </a:effectLst>
              </a:rPr>
              <a:t>дураком</a:t>
            </a:r>
            <a:r>
              <a:rPr lang="ru-RU" b="1" dirty="0" smtClean="0">
                <a:ln w="18000">
                  <a:solidFill>
                    <a:schemeClr val="accent2">
                      <a:satMod val="140000"/>
                    </a:schemeClr>
                  </a:solidFill>
                  <a:prstDash val="solid"/>
                  <a:miter lim="800000"/>
                </a:ln>
                <a:solidFill>
                  <a:srgbClr val="FF0000"/>
                </a:solidFill>
                <a:effectLst>
                  <a:outerShdw blurRad="25500" dist="23000" dir="7020000" algn="tl">
                    <a:srgbClr val="000000">
                      <a:alpha val="50000"/>
                    </a:srgbClr>
                  </a:outerShdw>
                </a:effectLst>
              </a:rPr>
              <a:t>, чем с табаком»</a:t>
            </a:r>
            <a:endParaRPr lang="ru-RU" b="1" dirty="0">
              <a:ln w="18000">
                <a:solidFill>
                  <a:schemeClr val="accent2">
                    <a:satMod val="140000"/>
                  </a:schemeClr>
                </a:solidFill>
                <a:prstDash val="solid"/>
                <a:miter lim="800000"/>
              </a:ln>
              <a:solidFill>
                <a:srgbClr val="FF0000"/>
              </a:solidFill>
              <a:effectLst>
                <a:outerShdw blurRad="25500" dist="23000" dir="7020000" algn="tl">
                  <a:srgbClr val="000000">
                    <a:alpha val="50000"/>
                  </a:srgbClr>
                </a:outerShdw>
              </a:effectLst>
            </a:endParaRPr>
          </a:p>
        </p:txBody>
      </p:sp>
      <p:sp>
        <p:nvSpPr>
          <p:cNvPr id="4" name="Содержимое 3"/>
          <p:cNvSpPr>
            <a:spLocks noGrp="1"/>
          </p:cNvSpPr>
          <p:nvPr>
            <p:ph sz="half" idx="2"/>
          </p:nvPr>
        </p:nvSpPr>
        <p:spPr>
          <a:xfrm>
            <a:off x="4800600" y="1142984"/>
            <a:ext cx="4343400" cy="5572164"/>
          </a:xfrm>
          <a:solidFill>
            <a:schemeClr val="accent2">
              <a:lumMod val="40000"/>
              <a:lumOff val="60000"/>
            </a:schemeClr>
          </a:solidFill>
        </p:spPr>
        <p:txBody>
          <a:bodyPr>
            <a:normAutofit fontScale="85000" lnSpcReduction="20000"/>
          </a:bodyPr>
          <a:lstStyle/>
          <a:p>
            <a:r>
              <a:rPr lang="ru-RU" dirty="0" smtClean="0"/>
              <a:t>1-2 пачки сигарет содержат смертельную дозу никотина. Курильщика спасает, что эта доза вводится в организм не сразу, а дробно. Статистические данные говорят: по сравнению с некурящими длительно курящие в 13 раз чаще заболевают </a:t>
            </a:r>
            <a:r>
              <a:rPr lang="ru-RU" b="1" dirty="0" smtClean="0">
                <a:solidFill>
                  <a:srgbClr val="FF0000"/>
                </a:solidFill>
              </a:rPr>
              <a:t>Стенокардией</a:t>
            </a:r>
            <a:r>
              <a:rPr lang="ru-RU" dirty="0" smtClean="0"/>
              <a:t>, в 12 раз - </a:t>
            </a:r>
            <a:r>
              <a:rPr lang="ru-RU" b="1" dirty="0" smtClean="0">
                <a:solidFill>
                  <a:srgbClr val="FF0000"/>
                </a:solidFill>
              </a:rPr>
              <a:t>Инфарктом миокарда</a:t>
            </a:r>
            <a:r>
              <a:rPr lang="ru-RU" dirty="0" smtClean="0"/>
              <a:t>, в 10 раз - </a:t>
            </a:r>
            <a:r>
              <a:rPr lang="ru-RU" b="1" dirty="0" smtClean="0">
                <a:solidFill>
                  <a:srgbClr val="FF0000"/>
                </a:solidFill>
              </a:rPr>
              <a:t>Язвой желудка</a:t>
            </a:r>
            <a:r>
              <a:rPr lang="ru-RU" dirty="0" smtClean="0"/>
              <a:t>. Курильщики составляют 96 - 100% всех больных </a:t>
            </a:r>
            <a:r>
              <a:rPr lang="ru-RU" b="1" dirty="0" smtClean="0">
                <a:solidFill>
                  <a:srgbClr val="FF0000"/>
                </a:solidFill>
              </a:rPr>
              <a:t>Раком легких</a:t>
            </a:r>
            <a:r>
              <a:rPr lang="ru-RU" dirty="0" smtClean="0"/>
              <a:t>. Каждый седьмой долгое время курящий болеет </a:t>
            </a:r>
            <a:r>
              <a:rPr lang="ru-RU" b="1" dirty="0" err="1" smtClean="0">
                <a:solidFill>
                  <a:srgbClr val="FF0000"/>
                </a:solidFill>
              </a:rPr>
              <a:t>Облитерирующим</a:t>
            </a:r>
            <a:r>
              <a:rPr lang="ru-RU" b="1" dirty="0" smtClean="0">
                <a:solidFill>
                  <a:srgbClr val="FF0000"/>
                </a:solidFill>
              </a:rPr>
              <a:t> эндартериитом </a:t>
            </a:r>
            <a:r>
              <a:rPr lang="ru-RU" dirty="0" smtClean="0"/>
              <a:t>- тяжким недугом кровеносных сосудов.</a:t>
            </a:r>
          </a:p>
          <a:p>
            <a:endParaRPr lang="ru-RU" dirty="0"/>
          </a:p>
        </p:txBody>
      </p:sp>
      <p:pic>
        <p:nvPicPr>
          <p:cNvPr id="26626" name="Picture 2" descr="E:\ЯндексДиск\Мама\Картинки здоровье\Курение.jpg"/>
          <p:cNvPicPr>
            <a:picLocks noGrp="1" noChangeAspect="1" noChangeArrowheads="1"/>
          </p:cNvPicPr>
          <p:nvPr>
            <p:ph sz="half" idx="1"/>
          </p:nvPr>
        </p:nvPicPr>
        <p:blipFill>
          <a:blip r:embed="rId2" cstate="print"/>
          <a:srcRect/>
          <a:stretch>
            <a:fillRect/>
          </a:stretch>
        </p:blipFill>
        <p:spPr bwMode="auto">
          <a:xfrm>
            <a:off x="47592" y="1142985"/>
            <a:ext cx="4095779" cy="3071834"/>
          </a:xfrm>
          <a:prstGeom prst="rect">
            <a:avLst/>
          </a:prstGeom>
          <a:noFill/>
        </p:spPr>
      </p:pic>
      <p:pic>
        <p:nvPicPr>
          <p:cNvPr id="26627" name="Picture 3" descr="E:\ЯндексДиск\Мама\Картинки здоровье\Курение1.jpg"/>
          <p:cNvPicPr>
            <a:picLocks noChangeAspect="1" noChangeArrowheads="1"/>
          </p:cNvPicPr>
          <p:nvPr/>
        </p:nvPicPr>
        <p:blipFill>
          <a:blip r:embed="rId3" cstate="print"/>
          <a:srcRect/>
          <a:stretch>
            <a:fillRect/>
          </a:stretch>
        </p:blipFill>
        <p:spPr bwMode="auto">
          <a:xfrm>
            <a:off x="2285984" y="4071942"/>
            <a:ext cx="2495558" cy="2636153"/>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70" decel="100000"/>
                                        <p:tgtEl>
                                          <p:spTgt spid="2"/>
                                        </p:tgtEl>
                                      </p:cBhvr>
                                    </p:animEffect>
                                    <p:animScale>
                                      <p:cBhvr>
                                        <p:cTn id="8" dur="770" decel="100000"/>
                                        <p:tgtEl>
                                          <p:spTgt spid="2"/>
                                        </p:tgtEl>
                                      </p:cBhvr>
                                      <p:from x="10000" y="10000"/>
                                      <p:to x="200000" y="450000"/>
                                    </p:animScale>
                                    <p:animScale>
                                      <p:cBhvr>
                                        <p:cTn id="9" dur="1230" accel="100000" fill="hold">
                                          <p:stCondLst>
                                            <p:cond delay="770"/>
                                          </p:stCondLst>
                                        </p:cTn>
                                        <p:tgtEl>
                                          <p:spTgt spid="2"/>
                                        </p:tgtEl>
                                      </p:cBhvr>
                                      <p:from x="200000" y="450000"/>
                                      <p:to x="100000" y="100000"/>
                                    </p:animScale>
                                    <p:set>
                                      <p:cBhvr>
                                        <p:cTn id="10" dur="770" fill="hold"/>
                                        <p:tgtEl>
                                          <p:spTgt spid="2"/>
                                        </p:tgtEl>
                                        <p:attrNameLst>
                                          <p:attrName>ppt_x</p:attrName>
                                        </p:attrNameLst>
                                      </p:cBhvr>
                                      <p:to>
                                        <p:strVal val="(0.5)"/>
                                      </p:to>
                                    </p:set>
                                    <p:anim from="(0.5)" to="(#ppt_x)" calcmode="lin" valueType="num">
                                      <p:cBhvr>
                                        <p:cTn id="11" dur="1230" accel="100000" fill="hold">
                                          <p:stCondLst>
                                            <p:cond delay="770"/>
                                          </p:stCondLst>
                                        </p:cTn>
                                        <p:tgtEl>
                                          <p:spTgt spid="2"/>
                                        </p:tgtEl>
                                        <p:attrNameLst>
                                          <p:attrName>ppt_x</p:attrName>
                                        </p:attrNameLst>
                                      </p:cBhvr>
                                    </p:anim>
                                    <p:set>
                                      <p:cBhvr>
                                        <p:cTn id="12" dur="770" fill="hold"/>
                                        <p:tgtEl>
                                          <p:spTgt spid="2"/>
                                        </p:tgtEl>
                                        <p:attrNameLst>
                                          <p:attrName>ppt_y</p:attrName>
                                        </p:attrNameLst>
                                      </p:cBhvr>
                                      <p:to>
                                        <p:strVal val="(#ppt_y+0.4)"/>
                                      </p:to>
                                    </p:set>
                                    <p:anim from="(#ppt_y+0.4)" to="(#ppt_y)" calcmode="lin" valueType="num">
                                      <p:cBhvr>
                                        <p:cTn id="13" dur="1230" accel="100000" fill="hold">
                                          <p:stCondLst>
                                            <p:cond delay="770"/>
                                          </p:stCondLst>
                                        </p:cTn>
                                        <p:tgtEl>
                                          <p:spTgt spid="2"/>
                                        </p:tgtEl>
                                        <p:attrNameLst>
                                          <p:attrName>ppt_y</p:attrName>
                                        </p:attrNameLst>
                                      </p:cBhvr>
                                    </p:anim>
                                  </p:childTnLst>
                                </p:cTn>
                              </p:par>
                            </p:childTnLst>
                          </p:cTn>
                        </p:par>
                        <p:par>
                          <p:cTn id="14" fill="hold">
                            <p:stCondLst>
                              <p:cond delay="2000"/>
                            </p:stCondLst>
                            <p:childTnLst>
                              <p:par>
                                <p:cTn id="15" presetID="24" presetClass="entr" presetSubtype="0" fill="hold" grpId="0" nodeType="afterEffect">
                                  <p:stCondLst>
                                    <p:cond delay="0"/>
                                  </p:stCondLst>
                                  <p:childTnLst>
                                    <p:set>
                                      <p:cBhvr>
                                        <p:cTn id="16" dur="1" fill="hold">
                                          <p:stCondLst>
                                            <p:cond delay="0"/>
                                          </p:stCondLst>
                                        </p:cTn>
                                        <p:tgtEl>
                                          <p:spTgt spid="4">
                                            <p:bg/>
                                          </p:spTgt>
                                        </p:tgtEl>
                                        <p:attrNameLst>
                                          <p:attrName>style.visibility</p:attrName>
                                        </p:attrNameLst>
                                      </p:cBhvr>
                                      <p:to>
                                        <p:strVal val="visible"/>
                                      </p:to>
                                    </p:set>
                                    <p:anim to="" calcmode="lin" valueType="num">
                                      <p:cBhvr>
                                        <p:cTn id="17" dur="1" fill="hold"/>
                                        <p:tgtEl>
                                          <p:spTgt spid="4">
                                            <p:bg/>
                                          </p:spTgt>
                                        </p:tgtEl>
                                        <p:attrNameLst>
                                          <p:attrName/>
                                        </p:attrNameLst>
                                      </p:cBhvr>
                                    </p:anim>
                                  </p:childTnLst>
                                </p:cTn>
                              </p:par>
                            </p:childTnLst>
                          </p:cTn>
                        </p:par>
                        <p:par>
                          <p:cTn id="18" fill="hold">
                            <p:stCondLst>
                              <p:cond delay="2000"/>
                            </p:stCondLst>
                            <p:childTnLst>
                              <p:par>
                                <p:cTn id="19" presetID="24" presetClass="entr" presetSubtype="0" fill="hold" grpId="0" nodeType="afterEffect">
                                  <p:stCondLst>
                                    <p:cond delay="0"/>
                                  </p:stCondLst>
                                  <p:childTnLst>
                                    <p:set>
                                      <p:cBhvr>
                                        <p:cTn id="20" dur="1" fill="hold">
                                          <p:stCondLst>
                                            <p:cond delay="0"/>
                                          </p:stCondLst>
                                        </p:cTn>
                                        <p:tgtEl>
                                          <p:spTgt spid="4">
                                            <p:txEl>
                                              <p:pRg st="0" end="0"/>
                                            </p:txEl>
                                          </p:spTgt>
                                        </p:tgtEl>
                                        <p:attrNameLst>
                                          <p:attrName>style.visibility</p:attrName>
                                        </p:attrNameLst>
                                      </p:cBhvr>
                                      <p:to>
                                        <p:strVal val="visible"/>
                                      </p:to>
                                    </p:set>
                                    <p:anim to="" calcmode="lin" valueType="num">
                                      <p:cBhvr>
                                        <p:cTn id="21" dur="1" fill="hold"/>
                                        <p:tgtEl>
                                          <p:spTgt spid="4">
                                            <p:txEl>
                                              <p:pRg st="0" end="0"/>
                                            </p:txEl>
                                          </p:spTgt>
                                        </p:tgtEl>
                                        <p:attrNameLst>
                                          <p:attrName/>
                                        </p:attrNameLst>
                                      </p:cBhvr>
                                    </p:anim>
                                  </p:childTnLst>
                                </p:cTn>
                              </p:par>
                            </p:childTnLst>
                          </p:cTn>
                        </p:par>
                        <p:par>
                          <p:cTn id="22" fill="hold">
                            <p:stCondLst>
                              <p:cond delay="2000"/>
                            </p:stCondLst>
                            <p:childTnLst>
                              <p:par>
                                <p:cTn id="23" presetID="20" presetClass="entr" presetSubtype="0" fill="hold" nodeType="afterEffect">
                                  <p:stCondLst>
                                    <p:cond delay="0"/>
                                  </p:stCondLst>
                                  <p:childTnLst>
                                    <p:set>
                                      <p:cBhvr>
                                        <p:cTn id="24" dur="1" fill="hold">
                                          <p:stCondLst>
                                            <p:cond delay="0"/>
                                          </p:stCondLst>
                                        </p:cTn>
                                        <p:tgtEl>
                                          <p:spTgt spid="26626"/>
                                        </p:tgtEl>
                                        <p:attrNameLst>
                                          <p:attrName>style.visibility</p:attrName>
                                        </p:attrNameLst>
                                      </p:cBhvr>
                                      <p:to>
                                        <p:strVal val="visible"/>
                                      </p:to>
                                    </p:set>
                                    <p:animEffect transition="in" filter="wedge">
                                      <p:cBhvr>
                                        <p:cTn id="25" dur="2000"/>
                                        <p:tgtEl>
                                          <p:spTgt spid="26626"/>
                                        </p:tgtEl>
                                      </p:cBhvr>
                                    </p:animEffect>
                                  </p:childTnLst>
                                </p:cTn>
                              </p:par>
                            </p:childTnLst>
                          </p:cTn>
                        </p:par>
                        <p:par>
                          <p:cTn id="26" fill="hold">
                            <p:stCondLst>
                              <p:cond delay="4000"/>
                            </p:stCondLst>
                            <p:childTnLst>
                              <p:par>
                                <p:cTn id="27" presetID="20" presetClass="entr" presetSubtype="0" fill="hold" nodeType="afterEffect">
                                  <p:stCondLst>
                                    <p:cond delay="0"/>
                                  </p:stCondLst>
                                  <p:childTnLst>
                                    <p:set>
                                      <p:cBhvr>
                                        <p:cTn id="28" dur="1" fill="hold">
                                          <p:stCondLst>
                                            <p:cond delay="0"/>
                                          </p:stCondLst>
                                        </p:cTn>
                                        <p:tgtEl>
                                          <p:spTgt spid="26627"/>
                                        </p:tgtEl>
                                        <p:attrNameLst>
                                          <p:attrName>style.visibility</p:attrName>
                                        </p:attrNameLst>
                                      </p:cBhvr>
                                      <p:to>
                                        <p:strVal val="visible"/>
                                      </p:to>
                                    </p:set>
                                    <p:animEffect transition="in" filter="wedge">
                                      <p:cBhvr>
                                        <p:cTn id="29" dur="2000"/>
                                        <p:tgtEl>
                                          <p:spTgt spid="266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build="p"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Autofit/>
          </a:bodyPr>
          <a:lstStyle/>
          <a:p>
            <a:r>
              <a:rPr lang="ru-RU" sz="4400" b="1" dirty="0" smtClean="0">
                <a:ln w="12700">
                  <a:solidFill>
                    <a:srgbClr val="FF0000"/>
                  </a:solidFill>
                  <a:prstDash val="solid"/>
                </a:ln>
                <a:solidFill>
                  <a:srgbClr val="002060"/>
                </a:solidFill>
                <a:effectLst>
                  <a:outerShdw blurRad="41275" dist="20320" dir="1800000" algn="tl" rotWithShape="0">
                    <a:srgbClr val="000000">
                      <a:alpha val="40000"/>
                    </a:srgbClr>
                  </a:outerShdw>
                </a:effectLst>
              </a:rPr>
              <a:t>Курение – враг здоровья</a:t>
            </a:r>
            <a:endParaRPr lang="ru-RU" sz="4400" b="1" dirty="0">
              <a:ln w="12700">
                <a:solidFill>
                  <a:srgbClr val="FF0000"/>
                </a:solidFill>
                <a:prstDash val="solid"/>
              </a:ln>
              <a:solidFill>
                <a:srgbClr val="002060"/>
              </a:solidFill>
              <a:effectLst>
                <a:outerShdw blurRad="41275" dist="20320" dir="1800000" algn="tl" rotWithShape="0">
                  <a:srgbClr val="000000">
                    <a:alpha val="40000"/>
                  </a:srgbClr>
                </a:outerShdw>
              </a:effectLst>
            </a:endParaRPr>
          </a:p>
        </p:txBody>
      </p:sp>
      <p:sp>
        <p:nvSpPr>
          <p:cNvPr id="4" name="Содержимое 3"/>
          <p:cNvSpPr>
            <a:spLocks noGrp="1"/>
          </p:cNvSpPr>
          <p:nvPr>
            <p:ph sz="half" idx="2"/>
          </p:nvPr>
        </p:nvSpPr>
        <p:spPr/>
        <p:txBody>
          <a:bodyPr>
            <a:normAutofit fontScale="85000" lnSpcReduction="20000"/>
          </a:bodyPr>
          <a:lstStyle/>
          <a:p>
            <a:pPr>
              <a:buNone/>
            </a:pPr>
            <a:r>
              <a:rPr lang="ru-RU" dirty="0" smtClean="0"/>
              <a:t> </a:t>
            </a:r>
            <a:endParaRPr lang="ru-RU" sz="3600" dirty="0" smtClean="0"/>
          </a:p>
          <a:p>
            <a:pPr algn="ctr">
              <a:buNone/>
            </a:pPr>
            <a:r>
              <a:rPr lang="ru-RU" sz="3600" dirty="0" smtClean="0"/>
              <a:t>   </a:t>
            </a:r>
            <a:r>
              <a:rPr lang="ru-RU" sz="3600" b="1" dirty="0" smtClean="0">
                <a:solidFill>
                  <a:srgbClr val="FF0000"/>
                </a:solidFill>
              </a:rPr>
              <a:t>Особенно вредно курение для детей и подростков. Еще не окрепшие нервная и кровеносная системы болезненно реагируют на табак.</a:t>
            </a:r>
          </a:p>
          <a:p>
            <a:pPr>
              <a:buNone/>
            </a:pPr>
            <a:endParaRPr lang="ru-RU" dirty="0"/>
          </a:p>
        </p:txBody>
      </p:sp>
      <p:pic>
        <p:nvPicPr>
          <p:cNvPr id="27650" name="Picture 2" descr="E:\ЯндексДиск\Мама\Картинки здоровье\Курение подростков.jpg"/>
          <p:cNvPicPr>
            <a:picLocks noGrp="1" noChangeAspect="1" noChangeArrowheads="1"/>
          </p:cNvPicPr>
          <p:nvPr>
            <p:ph sz="half" idx="1"/>
          </p:nvPr>
        </p:nvPicPr>
        <p:blipFill>
          <a:blip r:embed="rId2" cstate="print"/>
          <a:srcRect/>
          <a:stretch>
            <a:fillRect/>
          </a:stretch>
        </p:blipFill>
        <p:spPr bwMode="auto">
          <a:xfrm>
            <a:off x="142844" y="1285860"/>
            <a:ext cx="2947056" cy="2000264"/>
          </a:xfrm>
          <a:prstGeom prst="rect">
            <a:avLst/>
          </a:prstGeom>
          <a:noFill/>
        </p:spPr>
      </p:pic>
      <p:pic>
        <p:nvPicPr>
          <p:cNvPr id="27651" name="Picture 3" descr="E:\ЯндексДиск\Мама\Картинки здоровье\Курение подростков1.jpg"/>
          <p:cNvPicPr>
            <a:picLocks noChangeAspect="1" noChangeArrowheads="1"/>
          </p:cNvPicPr>
          <p:nvPr/>
        </p:nvPicPr>
        <p:blipFill>
          <a:blip r:embed="rId3" cstate="print"/>
          <a:srcRect/>
          <a:stretch>
            <a:fillRect/>
          </a:stretch>
        </p:blipFill>
        <p:spPr bwMode="auto">
          <a:xfrm>
            <a:off x="2786049" y="3143248"/>
            <a:ext cx="2381267" cy="1785950"/>
          </a:xfrm>
          <a:prstGeom prst="rect">
            <a:avLst/>
          </a:prstGeom>
          <a:noFill/>
        </p:spPr>
      </p:pic>
      <p:pic>
        <p:nvPicPr>
          <p:cNvPr id="27652" name="Picture 4" descr="E:\ЯндексДиск\Мама\Картинки здоровье\Курит девочка.jpg"/>
          <p:cNvPicPr>
            <a:picLocks noChangeAspect="1" noChangeArrowheads="1"/>
          </p:cNvPicPr>
          <p:nvPr/>
        </p:nvPicPr>
        <p:blipFill>
          <a:blip r:embed="rId4" cstate="print"/>
          <a:srcRect/>
          <a:stretch>
            <a:fillRect/>
          </a:stretch>
        </p:blipFill>
        <p:spPr bwMode="auto">
          <a:xfrm>
            <a:off x="285720" y="4500570"/>
            <a:ext cx="2762256" cy="2071692"/>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18" presetClass="entr" presetSubtype="12" fill="hold" grpId="0" nodeType="afterEffect">
                                  <p:stCondLst>
                                    <p:cond delay="0"/>
                                  </p:stCondLst>
                                  <p:childTnLst>
                                    <p:set>
                                      <p:cBhvr>
                                        <p:cTn id="12" dur="1" fill="hold">
                                          <p:stCondLst>
                                            <p:cond delay="0"/>
                                          </p:stCondLst>
                                        </p:cTn>
                                        <p:tgtEl>
                                          <p:spTgt spid="4">
                                            <p:txEl>
                                              <p:pRg st="0" end="0"/>
                                            </p:txEl>
                                          </p:spTgt>
                                        </p:tgtEl>
                                        <p:attrNameLst>
                                          <p:attrName>style.visibility</p:attrName>
                                        </p:attrNameLst>
                                      </p:cBhvr>
                                      <p:to>
                                        <p:strVal val="visible"/>
                                      </p:to>
                                    </p:set>
                                    <p:animEffect transition="in" filter="strips(downLeft)">
                                      <p:cBhvr>
                                        <p:cTn id="13" dur="500"/>
                                        <p:tgtEl>
                                          <p:spTgt spid="4">
                                            <p:txEl>
                                              <p:pRg st="0" end="0"/>
                                            </p:txEl>
                                          </p:spTgt>
                                        </p:tgtEl>
                                      </p:cBhvr>
                                    </p:animEffect>
                                  </p:childTnLst>
                                </p:cTn>
                              </p:par>
                            </p:childTnLst>
                          </p:cTn>
                        </p:par>
                        <p:par>
                          <p:cTn id="14" fill="hold">
                            <p:stCondLst>
                              <p:cond delay="1000"/>
                            </p:stCondLst>
                            <p:childTnLst>
                              <p:par>
                                <p:cTn id="15" presetID="18" presetClass="entr" presetSubtype="12" fill="hold" grpId="0" nodeType="afterEffect">
                                  <p:stCondLst>
                                    <p:cond delay="0"/>
                                  </p:stCondLst>
                                  <p:childTnLst>
                                    <p:set>
                                      <p:cBhvr>
                                        <p:cTn id="16" dur="1" fill="hold">
                                          <p:stCondLst>
                                            <p:cond delay="0"/>
                                          </p:stCondLst>
                                        </p:cTn>
                                        <p:tgtEl>
                                          <p:spTgt spid="4">
                                            <p:txEl>
                                              <p:pRg st="1" end="1"/>
                                            </p:txEl>
                                          </p:spTgt>
                                        </p:tgtEl>
                                        <p:attrNameLst>
                                          <p:attrName>style.visibility</p:attrName>
                                        </p:attrNameLst>
                                      </p:cBhvr>
                                      <p:to>
                                        <p:strVal val="visible"/>
                                      </p:to>
                                    </p:set>
                                    <p:animEffect transition="in" filter="strips(downLeft)">
                                      <p:cBhvr>
                                        <p:cTn id="17" dur="500"/>
                                        <p:tgtEl>
                                          <p:spTgt spid="4">
                                            <p:txEl>
                                              <p:pRg st="1" end="1"/>
                                            </p:txEl>
                                          </p:spTgt>
                                        </p:tgtEl>
                                      </p:cBhvr>
                                    </p:animEffect>
                                  </p:childTnLst>
                                </p:cTn>
                              </p:par>
                            </p:childTnLst>
                          </p:cTn>
                        </p:par>
                        <p:par>
                          <p:cTn id="18" fill="hold">
                            <p:stCondLst>
                              <p:cond delay="1500"/>
                            </p:stCondLst>
                            <p:childTnLst>
                              <p:par>
                                <p:cTn id="19" presetID="18" presetClass="entr" presetSubtype="12" fill="hold" nodeType="afterEffect">
                                  <p:stCondLst>
                                    <p:cond delay="0"/>
                                  </p:stCondLst>
                                  <p:childTnLst>
                                    <p:set>
                                      <p:cBhvr>
                                        <p:cTn id="20" dur="1" fill="hold">
                                          <p:stCondLst>
                                            <p:cond delay="0"/>
                                          </p:stCondLst>
                                        </p:cTn>
                                        <p:tgtEl>
                                          <p:spTgt spid="27651"/>
                                        </p:tgtEl>
                                        <p:attrNameLst>
                                          <p:attrName>style.visibility</p:attrName>
                                        </p:attrNameLst>
                                      </p:cBhvr>
                                      <p:to>
                                        <p:strVal val="visible"/>
                                      </p:to>
                                    </p:set>
                                    <p:animEffect transition="in" filter="strips(downLeft)">
                                      <p:cBhvr>
                                        <p:cTn id="21" dur="500"/>
                                        <p:tgtEl>
                                          <p:spTgt spid="27651"/>
                                        </p:tgtEl>
                                      </p:cBhvr>
                                    </p:animEffect>
                                  </p:childTnLst>
                                </p:cTn>
                              </p:par>
                            </p:childTnLst>
                          </p:cTn>
                        </p:par>
                        <p:par>
                          <p:cTn id="22" fill="hold">
                            <p:stCondLst>
                              <p:cond delay="2000"/>
                            </p:stCondLst>
                            <p:childTnLst>
                              <p:par>
                                <p:cTn id="23" presetID="18" presetClass="entr" presetSubtype="12" fill="hold" nodeType="afterEffect">
                                  <p:stCondLst>
                                    <p:cond delay="0"/>
                                  </p:stCondLst>
                                  <p:childTnLst>
                                    <p:set>
                                      <p:cBhvr>
                                        <p:cTn id="24" dur="1" fill="hold">
                                          <p:stCondLst>
                                            <p:cond delay="0"/>
                                          </p:stCondLst>
                                        </p:cTn>
                                        <p:tgtEl>
                                          <p:spTgt spid="27650"/>
                                        </p:tgtEl>
                                        <p:attrNameLst>
                                          <p:attrName>style.visibility</p:attrName>
                                        </p:attrNameLst>
                                      </p:cBhvr>
                                      <p:to>
                                        <p:strVal val="visible"/>
                                      </p:to>
                                    </p:set>
                                    <p:animEffect transition="in" filter="strips(downLeft)">
                                      <p:cBhvr>
                                        <p:cTn id="25" dur="500"/>
                                        <p:tgtEl>
                                          <p:spTgt spid="27650"/>
                                        </p:tgtEl>
                                      </p:cBhvr>
                                    </p:animEffect>
                                  </p:childTnLst>
                                </p:cTn>
                              </p:par>
                            </p:childTnLst>
                          </p:cTn>
                        </p:par>
                        <p:par>
                          <p:cTn id="26" fill="hold">
                            <p:stCondLst>
                              <p:cond delay="2500"/>
                            </p:stCondLst>
                            <p:childTnLst>
                              <p:par>
                                <p:cTn id="27" presetID="18" presetClass="entr" presetSubtype="12" fill="hold" nodeType="afterEffect">
                                  <p:stCondLst>
                                    <p:cond delay="0"/>
                                  </p:stCondLst>
                                  <p:childTnLst>
                                    <p:set>
                                      <p:cBhvr>
                                        <p:cTn id="28" dur="1" fill="hold">
                                          <p:stCondLst>
                                            <p:cond delay="0"/>
                                          </p:stCondLst>
                                        </p:cTn>
                                        <p:tgtEl>
                                          <p:spTgt spid="27652"/>
                                        </p:tgtEl>
                                        <p:attrNameLst>
                                          <p:attrName>style.visibility</p:attrName>
                                        </p:attrNameLst>
                                      </p:cBhvr>
                                      <p:to>
                                        <p:strVal val="visible"/>
                                      </p:to>
                                    </p:set>
                                    <p:animEffect transition="in" filter="strips(downLeft)">
                                      <p:cBhvr>
                                        <p:cTn id="29" dur="500"/>
                                        <p:tgtEl>
                                          <p:spTgt spid="276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Autofit/>
          </a:bodyPr>
          <a:lstStyle/>
          <a:p>
            <a:r>
              <a:rPr lang="ru-RU" sz="5400" dirty="0" smtClean="0">
                <a:ln>
                  <a:solidFill>
                    <a:srgbClr val="002060"/>
                  </a:solidFill>
                </a:ln>
                <a:solidFill>
                  <a:srgbClr val="00FFFF"/>
                </a:solidFill>
              </a:rPr>
              <a:t>Штрафы за курение</a:t>
            </a:r>
            <a:endParaRPr lang="ru-RU" sz="5400" dirty="0">
              <a:ln>
                <a:solidFill>
                  <a:srgbClr val="002060"/>
                </a:solidFill>
              </a:ln>
              <a:solidFill>
                <a:srgbClr val="00FFFF"/>
              </a:solidFill>
            </a:endParaRPr>
          </a:p>
        </p:txBody>
      </p:sp>
      <p:sp>
        <p:nvSpPr>
          <p:cNvPr id="4" name="Содержимое 3"/>
          <p:cNvSpPr>
            <a:spLocks noGrp="1"/>
          </p:cNvSpPr>
          <p:nvPr>
            <p:ph sz="half" idx="2"/>
          </p:nvPr>
        </p:nvSpPr>
        <p:spPr/>
        <p:txBody>
          <a:bodyPr>
            <a:normAutofit/>
          </a:bodyPr>
          <a:lstStyle/>
          <a:p>
            <a:pPr algn="ctr">
              <a:buNone/>
            </a:pPr>
            <a:r>
              <a:rPr lang="ru-RU" dirty="0" smtClean="0">
                <a:solidFill>
                  <a:srgbClr val="002060"/>
                </a:solidFill>
              </a:rPr>
              <a:t>    За курение в общественных местах самый большой штраф на вас наложат в </a:t>
            </a:r>
            <a:r>
              <a:rPr lang="ru-RU" i="1" dirty="0" smtClean="0">
                <a:solidFill>
                  <a:srgbClr val="002060"/>
                </a:solidFill>
              </a:rPr>
              <a:t>Эмиратах</a:t>
            </a:r>
            <a:r>
              <a:rPr lang="ru-RU" dirty="0" smtClean="0">
                <a:solidFill>
                  <a:srgbClr val="002060"/>
                </a:solidFill>
              </a:rPr>
              <a:t>. Там угоститься одной сигаретой может опустошить ваш банковский счет на   270 000 долларов (или тюремное заключение). </a:t>
            </a:r>
            <a:endParaRPr lang="ru-RU" dirty="0">
              <a:solidFill>
                <a:srgbClr val="002060"/>
              </a:solidFill>
            </a:endParaRPr>
          </a:p>
        </p:txBody>
      </p:sp>
      <p:pic>
        <p:nvPicPr>
          <p:cNvPr id="5" name="Содержимое 4" descr="http://www.tourgenius.ru/img/206031?w=600&amp;h=370&amp;cut=false"/>
          <p:cNvPicPr>
            <a:picLocks noGrp="1"/>
          </p:cNvPicPr>
          <p:nvPr>
            <p:ph sz="half" idx="1"/>
          </p:nvPr>
        </p:nvPicPr>
        <p:blipFill>
          <a:blip r:embed="rId2" cstate="print"/>
          <a:srcRect/>
          <a:stretch>
            <a:fillRect/>
          </a:stretch>
        </p:blipFill>
        <p:spPr bwMode="auto">
          <a:xfrm>
            <a:off x="142844" y="1714488"/>
            <a:ext cx="4357718" cy="428628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13" presetClass="entr" presetSubtype="16" fill="hold" grpId="0" nodeType="afterEffect">
                                  <p:stCondLst>
                                    <p:cond delay="0"/>
                                  </p:stCondLst>
                                  <p:childTnLst>
                                    <p:set>
                                      <p:cBhvr>
                                        <p:cTn id="12" dur="1" fill="hold">
                                          <p:stCondLst>
                                            <p:cond delay="0"/>
                                          </p:stCondLst>
                                        </p:cTn>
                                        <p:tgtEl>
                                          <p:spTgt spid="4">
                                            <p:txEl>
                                              <p:pRg st="0" end="0"/>
                                            </p:txEl>
                                          </p:spTgt>
                                        </p:tgtEl>
                                        <p:attrNameLst>
                                          <p:attrName>style.visibility</p:attrName>
                                        </p:attrNameLst>
                                      </p:cBhvr>
                                      <p:to>
                                        <p:strVal val="visible"/>
                                      </p:to>
                                    </p:set>
                                    <p:animEffect transition="in" filter="plus(in)">
                                      <p:cBhvr>
                                        <p:cTn id="13" dur="2000"/>
                                        <p:tgtEl>
                                          <p:spTgt spid="4">
                                            <p:txEl>
                                              <p:pRg st="0" end="0"/>
                                            </p:txEl>
                                          </p:spTgt>
                                        </p:tgtEl>
                                      </p:cBhvr>
                                    </p:animEffect>
                                  </p:childTnLst>
                                </p:cTn>
                              </p:par>
                            </p:childTnLst>
                          </p:cTn>
                        </p:par>
                        <p:par>
                          <p:cTn id="14" fill="hold">
                            <p:stCondLst>
                              <p:cond delay="2500"/>
                            </p:stCondLst>
                            <p:childTnLst>
                              <p:par>
                                <p:cTn id="15" presetID="13" presetClass="entr" presetSubtype="16" fill="hold" nodeType="after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plus(in)">
                                      <p:cBhvr>
                                        <p:cTn id="17"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01752" y="228600"/>
            <a:ext cx="8556528" cy="914384"/>
          </a:xfrm>
        </p:spPr>
        <p:txBody>
          <a:bodyPr>
            <a:noAutofit/>
          </a:bodyPr>
          <a:lstStyle/>
          <a:p>
            <a:r>
              <a:rPr lang="ru-RU" sz="5400" b="1" dirty="0" smtClean="0">
                <a:ln w="12700">
                  <a:solidFill>
                    <a:srgbClr val="002060"/>
                  </a:solidFill>
                  <a:prstDash val="solid"/>
                </a:ln>
                <a:solidFill>
                  <a:srgbClr val="00B0F0"/>
                </a:solidFill>
                <a:effectLst>
                  <a:outerShdw blurRad="41275" dist="20320" dir="1800000" algn="tl" rotWithShape="0">
                    <a:srgbClr val="000000">
                      <a:alpha val="40000"/>
                    </a:srgbClr>
                  </a:outerShdw>
                </a:effectLst>
              </a:rPr>
              <a:t>Штрафы за курение</a:t>
            </a:r>
            <a:endParaRPr lang="ru-RU" sz="5400" b="1" dirty="0">
              <a:ln w="12700">
                <a:solidFill>
                  <a:srgbClr val="002060"/>
                </a:solidFill>
                <a:prstDash val="solid"/>
              </a:ln>
              <a:solidFill>
                <a:srgbClr val="00B0F0"/>
              </a:solidFill>
              <a:effectLst>
                <a:outerShdw blurRad="41275" dist="20320" dir="1800000" algn="tl" rotWithShape="0">
                  <a:srgbClr val="000000">
                    <a:alpha val="40000"/>
                  </a:srgbClr>
                </a:outerShdw>
              </a:effectLst>
            </a:endParaRPr>
          </a:p>
        </p:txBody>
      </p:sp>
      <p:sp>
        <p:nvSpPr>
          <p:cNvPr id="3" name="Содержимое 2"/>
          <p:cNvSpPr>
            <a:spLocks noGrp="1"/>
          </p:cNvSpPr>
          <p:nvPr>
            <p:ph sz="half" idx="1"/>
          </p:nvPr>
        </p:nvSpPr>
        <p:spPr/>
        <p:txBody>
          <a:bodyPr>
            <a:normAutofit fontScale="62500" lnSpcReduction="20000"/>
          </a:bodyPr>
          <a:lstStyle/>
          <a:p>
            <a:r>
              <a:rPr lang="ru-RU" dirty="0" smtClean="0"/>
              <a:t>Во </a:t>
            </a:r>
            <a:r>
              <a:rPr lang="ru-RU" i="1" u="sng" dirty="0" smtClean="0">
                <a:solidFill>
                  <a:srgbClr val="00B0F0"/>
                </a:solidFill>
              </a:rPr>
              <a:t>Франции</a:t>
            </a:r>
            <a:r>
              <a:rPr lang="ru-RU" dirty="0" smtClean="0"/>
              <a:t> — 68 евро для обычных граждан, и 135 евро для хозяев заведений, допускающих курение. Правда, можно воспользоваться курилками, оборудованными мощной вытяжкой. В </a:t>
            </a:r>
            <a:r>
              <a:rPr lang="ru-RU" i="1" u="sng" dirty="0" smtClean="0">
                <a:hlinkClick r:id="rId2"/>
              </a:rPr>
              <a:t>Италии</a:t>
            </a:r>
            <a:r>
              <a:rPr lang="ru-RU" dirty="0" smtClean="0"/>
              <a:t> — до 550 евро. В </a:t>
            </a:r>
            <a:r>
              <a:rPr lang="ru-RU" i="1" u="sng" dirty="0" smtClean="0">
                <a:hlinkClick r:id="rId3"/>
              </a:rPr>
              <a:t>Испании</a:t>
            </a:r>
            <a:r>
              <a:rPr lang="ru-RU" dirty="0" smtClean="0"/>
              <a:t> — до 600 евро. В Австрии, Италии, Испании и Бельгии даже популярны туры по местам без табличек, запрещающих курение, где можно подымить за стаканчиком чего-нибудь крепкого. В </a:t>
            </a:r>
            <a:r>
              <a:rPr lang="ru-RU" i="1" u="sng" dirty="0" smtClean="0">
                <a:solidFill>
                  <a:srgbClr val="00B0F0"/>
                </a:solidFill>
              </a:rPr>
              <a:t>Греции</a:t>
            </a:r>
            <a:r>
              <a:rPr lang="ru-RU" dirty="0" smtClean="0"/>
              <a:t> — до 500 евро, а для хозяев питейных заведений, в зависимости от количества нарушений, может достигать 10 тысяч евро. При этом греки — самые курящие и недисциплинированные в Евросоюзе, игнорируют запреты на курение в барах и ресторанах.</a:t>
            </a:r>
          </a:p>
          <a:p>
            <a:endParaRPr lang="ru-RU" dirty="0"/>
          </a:p>
        </p:txBody>
      </p:sp>
      <p:sp>
        <p:nvSpPr>
          <p:cNvPr id="4" name="Содержимое 3"/>
          <p:cNvSpPr>
            <a:spLocks noGrp="1"/>
          </p:cNvSpPr>
          <p:nvPr>
            <p:ph sz="half" idx="2"/>
          </p:nvPr>
        </p:nvSpPr>
        <p:spPr/>
        <p:txBody>
          <a:bodyPr>
            <a:normAutofit fontScale="62500" lnSpcReduction="20000"/>
          </a:bodyPr>
          <a:lstStyle/>
          <a:p>
            <a:r>
              <a:rPr lang="ru-RU" dirty="0" smtClean="0"/>
              <a:t>Самый большой штраф в Европе придется заплатить за сигарету в </a:t>
            </a:r>
            <a:r>
              <a:rPr lang="ru-RU" i="1" u="sng" dirty="0" smtClean="0">
                <a:hlinkClick r:id="rId4"/>
              </a:rPr>
              <a:t>Ирландии</a:t>
            </a:r>
            <a:r>
              <a:rPr lang="ru-RU" dirty="0" smtClean="0"/>
              <a:t> — около 3000 евро. В </a:t>
            </a:r>
            <a:r>
              <a:rPr lang="ru-RU" i="1" dirty="0" smtClean="0"/>
              <a:t>Бельгии</a:t>
            </a:r>
            <a:r>
              <a:rPr lang="ru-RU" dirty="0" smtClean="0"/>
              <a:t> штраф может достигать 1650 евро, в </a:t>
            </a:r>
            <a:r>
              <a:rPr lang="ru-RU" i="1" u="sng" dirty="0" smtClean="0">
                <a:solidFill>
                  <a:srgbClr val="00B0F0"/>
                </a:solidFill>
              </a:rPr>
              <a:t>Германии</a:t>
            </a:r>
            <a:r>
              <a:rPr lang="ru-RU" dirty="0" smtClean="0"/>
              <a:t> — 1000 евро. </a:t>
            </a:r>
            <a:r>
              <a:rPr lang="ru-RU" i="1" u="sng" dirty="0" smtClean="0">
                <a:solidFill>
                  <a:srgbClr val="00B0F0"/>
                </a:solidFill>
              </a:rPr>
              <a:t>Венгрия</a:t>
            </a:r>
            <a:r>
              <a:rPr lang="ru-RU" dirty="0" smtClean="0"/>
              <a:t> более лояльна к курильщикам — штраф всего в 40 евро. В </a:t>
            </a:r>
            <a:r>
              <a:rPr lang="ru-RU" i="1" u="sng" dirty="0" smtClean="0">
                <a:hlinkClick r:id="rId5"/>
              </a:rPr>
              <a:t>Словении</a:t>
            </a:r>
            <a:r>
              <a:rPr lang="ru-RU" dirty="0" smtClean="0"/>
              <a:t> — 125 евро, а должностным лицам и хозяевам заведений — до 33000 евро. В </a:t>
            </a:r>
            <a:r>
              <a:rPr lang="ru-RU" i="1" u="sng" dirty="0" smtClean="0">
                <a:solidFill>
                  <a:srgbClr val="00B0F0"/>
                </a:solidFill>
              </a:rPr>
              <a:t>Словакии</a:t>
            </a:r>
            <a:r>
              <a:rPr lang="ru-RU" dirty="0" smtClean="0"/>
              <a:t> — до 166 евро. В </a:t>
            </a:r>
            <a:r>
              <a:rPr lang="ru-RU" i="1" u="sng" dirty="0" smtClean="0">
                <a:solidFill>
                  <a:srgbClr val="00B0F0"/>
                </a:solidFill>
              </a:rPr>
              <a:t>Чехии</a:t>
            </a:r>
            <a:r>
              <a:rPr lang="ru-RU" dirty="0" smtClean="0"/>
              <a:t> — 1000 крон. Однако курящим там пока попроще, благодаря залам для курящих в ресторанах, а в остальных питейных заведениях и ночных клубах— курение разрешено. В </a:t>
            </a:r>
            <a:r>
              <a:rPr lang="ru-RU" i="1" u="sng" dirty="0" smtClean="0">
                <a:hlinkClick r:id="rId6"/>
              </a:rPr>
              <a:t>Хорватии</a:t>
            </a:r>
            <a:r>
              <a:rPr lang="ru-RU" dirty="0" smtClean="0"/>
              <a:t> — 135 евро, а для владельцев заведений, нарушивших правила, до 20000 евро.</a:t>
            </a:r>
          </a:p>
          <a:p>
            <a:endParaRPr lang="ru-RU"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6" presetClass="entr" presetSubtype="16" fill="hold" grpId="0" nodeType="after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circle(in)">
                                      <p:cBhvr>
                                        <p:cTn id="13" dur="2000"/>
                                        <p:tgtEl>
                                          <p:spTgt spid="3">
                                            <p:txEl>
                                              <p:pRg st="0" end="0"/>
                                            </p:txEl>
                                          </p:spTgt>
                                        </p:tgtEl>
                                      </p:cBhvr>
                                    </p:animEffect>
                                  </p:childTnLst>
                                </p:cTn>
                              </p:par>
                            </p:childTnLst>
                          </p:cTn>
                        </p:par>
                        <p:par>
                          <p:cTn id="14" fill="hold">
                            <p:stCondLst>
                              <p:cond delay="2500"/>
                            </p:stCondLst>
                            <p:childTnLst>
                              <p:par>
                                <p:cTn id="15" presetID="6" presetClass="entr" presetSubtype="16" fill="hold" grpId="0" nodeType="afterEffect">
                                  <p:stCondLst>
                                    <p:cond delay="0"/>
                                  </p:stCondLst>
                                  <p:childTnLst>
                                    <p:set>
                                      <p:cBhvr>
                                        <p:cTn id="16" dur="1" fill="hold">
                                          <p:stCondLst>
                                            <p:cond delay="0"/>
                                          </p:stCondLst>
                                        </p:cTn>
                                        <p:tgtEl>
                                          <p:spTgt spid="4">
                                            <p:txEl>
                                              <p:pRg st="0" end="0"/>
                                            </p:txEl>
                                          </p:spTgt>
                                        </p:tgtEl>
                                        <p:attrNameLst>
                                          <p:attrName>style.visibility</p:attrName>
                                        </p:attrNameLst>
                                      </p:cBhvr>
                                      <p:to>
                                        <p:strVal val="visible"/>
                                      </p:to>
                                    </p:set>
                                    <p:animEffect transition="in" filter="circle(in)">
                                      <p:cBhvr>
                                        <p:cTn id="17" dur="20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P spid="4" grpId="0" build="p"/>
    </p:bld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l="-20000" r="-20000"/>
          </a:stretch>
        </a:blipFill>
        <a:effectLst/>
      </p:bgPr>
    </p:bg>
    <p:spTree>
      <p:nvGrpSpPr>
        <p:cNvPr id="1" name=""/>
        <p:cNvGrpSpPr/>
        <p:nvPr/>
      </p:nvGrpSpPr>
      <p:grpSpPr>
        <a:xfrm>
          <a:off x="0" y="0"/>
          <a:ext cx="0" cy="0"/>
          <a:chOff x="0" y="0"/>
          <a:chExt cx="0" cy="0"/>
        </a:xfrm>
      </p:grpSpPr>
    </p:spTree>
  </p:cSld>
  <p:clrMapOvr>
    <a:masterClrMapping/>
  </p:clrMapOvr>
  <p:transition>
    <p:wedg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4" name="Picture 3" descr="E:\ЯндексДиск\Мама\Картинки здоровье\Алкоголь разрушает мозг.jpg"/>
          <p:cNvPicPr>
            <a:picLocks noGrp="1" noChangeAspect="1" noChangeArrowheads="1"/>
          </p:cNvPicPr>
          <p:nvPr>
            <p:ph sz="quarter" idx="1"/>
          </p:nvPr>
        </p:nvPicPr>
        <p:blipFill>
          <a:blip r:embed="rId2" cstate="print"/>
          <a:srcRect/>
          <a:stretch>
            <a:fillRect/>
          </a:stretch>
        </p:blipFill>
        <p:spPr bwMode="auto">
          <a:xfrm>
            <a:off x="142844" y="214289"/>
            <a:ext cx="8858312" cy="6545551"/>
          </a:xfrm>
          <a:prstGeom prst="rect">
            <a:avLst/>
          </a:prstGeom>
          <a:noFill/>
        </p:spPr>
      </p:pic>
    </p:spTree>
  </p:cSld>
  <p:clrMapOvr>
    <a:masterClrMapping/>
  </p:clrMapOvr>
  <p:transition>
    <p:pull dir="ld"/>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sz="quarter" idx="1"/>
          </p:nvPr>
        </p:nvSpPr>
        <p:spPr>
          <a:xfrm>
            <a:off x="142844" y="142852"/>
            <a:ext cx="8662828" cy="5956196"/>
          </a:xfrm>
        </p:spPr>
        <p:txBody>
          <a:bodyPr>
            <a:normAutofit/>
          </a:bodyPr>
          <a:lstStyle/>
          <a:p>
            <a:pPr algn="ctr">
              <a:buNone/>
            </a:pPr>
            <a:r>
              <a:rPr lang="ru-RU" dirty="0" smtClean="0">
                <a:solidFill>
                  <a:srgbClr val="C00000"/>
                </a:solidFill>
              </a:rPr>
              <a:t>Наиболее заметным проявлением разрушительного действия алкоголя на человека является его влияние на мозг. Проявлением этого являются путаная речь пьяного, провалы в памяти, заплетающиеся ноги, затуманенное зрение, замедленная реакция. Эти симптомы опьянения обычно исчезают, как только алкоголь уходит из крови. Но если человек употребляет спиртное регулярно, его влияние на мозг заметно даже после того, как алкоголь уже окончил свое непосредственное действие на мозг. </a:t>
            </a:r>
          </a:p>
          <a:p>
            <a:pPr algn="ctr">
              <a:buNone/>
            </a:pPr>
            <a:r>
              <a:rPr lang="ru-RU" dirty="0" smtClean="0">
                <a:solidFill>
                  <a:srgbClr val="C00000"/>
                </a:solidFill>
              </a:rPr>
              <a:t>При каждом опьянении происходит разрушение мозговых клеток. </a:t>
            </a:r>
            <a:endParaRPr lang="ru-RU" dirty="0">
              <a:solidFill>
                <a:srgbClr val="C00000"/>
              </a:solidFill>
            </a:endParaRPr>
          </a:p>
        </p:txBody>
      </p:sp>
    </p:spTree>
  </p:cSld>
  <p:clrMapOvr>
    <a:masterClrMapping/>
  </p:clrMapOvr>
  <p:transition>
    <p:dissolv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42844" y="142852"/>
            <a:ext cx="8693308" cy="987552"/>
          </a:xfr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1"/>
            <a:tileRect/>
          </a:gradFill>
        </p:spPr>
        <p:txBody>
          <a:bodyPr>
            <a:noAutofit/>
          </a:bodyPr>
          <a:lstStyle/>
          <a:p>
            <a:r>
              <a:rPr lang="ru-RU" sz="4800" b="1" dirty="0" smtClean="0">
                <a:ln w="12700">
                  <a:solidFill>
                    <a:schemeClr val="tx2">
                      <a:satMod val="155000"/>
                    </a:schemeClr>
                  </a:solidFill>
                  <a:prstDash val="solid"/>
                </a:ln>
                <a:solidFill>
                  <a:srgbClr val="0070C0"/>
                </a:solidFill>
                <a:effectLst>
                  <a:outerShdw blurRad="41275" dist="20320" dir="1800000" algn="tl" rotWithShape="0">
                    <a:srgbClr val="000000">
                      <a:alpha val="40000"/>
                    </a:srgbClr>
                  </a:outerShdw>
                </a:effectLst>
              </a:rPr>
              <a:t>Здоровье в твоих руках</a:t>
            </a:r>
            <a:endParaRPr lang="ru-RU" sz="4800" b="1" dirty="0">
              <a:ln w="12700">
                <a:solidFill>
                  <a:schemeClr val="tx2">
                    <a:satMod val="155000"/>
                  </a:schemeClr>
                </a:solidFill>
                <a:prstDash val="solid"/>
              </a:ln>
              <a:solidFill>
                <a:srgbClr val="0070C0"/>
              </a:solidFill>
              <a:effectLst>
                <a:outerShdw blurRad="41275" dist="20320" dir="1800000" algn="tl" rotWithShape="0">
                  <a:srgbClr val="000000">
                    <a:alpha val="40000"/>
                  </a:srgbClr>
                </a:outerShdw>
              </a:effectLst>
            </a:endParaRPr>
          </a:p>
        </p:txBody>
      </p:sp>
      <p:sp>
        <p:nvSpPr>
          <p:cNvPr id="4" name="Содержимое 3"/>
          <p:cNvSpPr>
            <a:spLocks noGrp="1"/>
          </p:cNvSpPr>
          <p:nvPr>
            <p:ph sz="half" idx="2"/>
          </p:nvPr>
        </p:nvSpPr>
        <p:spPr>
          <a:xfrm>
            <a:off x="5500694" y="1357298"/>
            <a:ext cx="3338506" cy="4696030"/>
          </a:xfrm>
        </p:spPr>
        <p:txBody>
          <a:bodyPr>
            <a:normAutofit/>
          </a:bodyPr>
          <a:lstStyle/>
          <a:p>
            <a:pPr algn="ctr">
              <a:buNone/>
            </a:pPr>
            <a:r>
              <a:rPr lang="ru-RU" sz="2800" dirty="0" smtClean="0">
                <a:solidFill>
                  <a:srgbClr val="C00000"/>
                </a:solidFill>
              </a:rPr>
              <a:t>Здоровье- самое главное богатство человека. Не случайно в русском фольклоре столько загадок, столько поговорок о нём.</a:t>
            </a:r>
            <a:endParaRPr lang="ru-RU" sz="2800" dirty="0">
              <a:solidFill>
                <a:srgbClr val="C00000"/>
              </a:solidFill>
            </a:endParaRPr>
          </a:p>
        </p:txBody>
      </p:sp>
      <p:pic>
        <p:nvPicPr>
          <p:cNvPr id="1027" name="Picture 3" descr="E:\ЯндексДиск\Мама\Картинки здоровье\День Здоровья.jpg"/>
          <p:cNvPicPr>
            <a:picLocks noGrp="1" noChangeAspect="1" noChangeArrowheads="1"/>
          </p:cNvPicPr>
          <p:nvPr>
            <p:ph sz="half" idx="1"/>
          </p:nvPr>
        </p:nvPicPr>
        <p:blipFill>
          <a:blip r:embed="rId2" cstate="print"/>
          <a:srcRect/>
          <a:stretch>
            <a:fillRect/>
          </a:stretch>
        </p:blipFill>
        <p:spPr bwMode="auto">
          <a:xfrm>
            <a:off x="0" y="1428736"/>
            <a:ext cx="5494058" cy="4000528"/>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5" presetClass="entr" presetSubtype="0" fill="hold" nodeType="afterEffect">
                                  <p:stCondLst>
                                    <p:cond delay="0"/>
                                  </p:stCondLst>
                                  <p:childTnLst>
                                    <p:set>
                                      <p:cBhvr>
                                        <p:cTn id="6" dur="1" fill="hold">
                                          <p:stCondLst>
                                            <p:cond delay="0"/>
                                          </p:stCondLst>
                                        </p:cTn>
                                        <p:tgtEl>
                                          <p:spTgt spid="1027"/>
                                        </p:tgtEl>
                                        <p:attrNameLst>
                                          <p:attrName>style.visibility</p:attrName>
                                        </p:attrNameLst>
                                      </p:cBhvr>
                                      <p:to>
                                        <p:strVal val="visible"/>
                                      </p:to>
                                    </p:set>
                                    <p:anim calcmode="lin" valueType="num">
                                      <p:cBhvr>
                                        <p:cTn id="7" dur="500" decel="50000" fill="hold">
                                          <p:stCondLst>
                                            <p:cond delay="0"/>
                                          </p:stCondLst>
                                        </p:cTn>
                                        <p:tgtEl>
                                          <p:spTgt spid="1027"/>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1027"/>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1027"/>
                                        </p:tgtEl>
                                        <p:attrNameLst>
                                          <p:attrName>ppt_w</p:attrName>
                                        </p:attrNameLst>
                                      </p:cBhvr>
                                      <p:tavLst>
                                        <p:tav tm="0">
                                          <p:val>
                                            <p:strVal val="#ppt_w*.05"/>
                                          </p:val>
                                        </p:tav>
                                        <p:tav tm="100000">
                                          <p:val>
                                            <p:strVal val="#ppt_w"/>
                                          </p:val>
                                        </p:tav>
                                      </p:tavLst>
                                    </p:anim>
                                    <p:anim calcmode="lin" valueType="num">
                                      <p:cBhvr>
                                        <p:cTn id="10" dur="1000" fill="hold"/>
                                        <p:tgtEl>
                                          <p:spTgt spid="1027"/>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1027"/>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1027"/>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1027"/>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1027"/>
                                        </p:tgtEl>
                                      </p:cBhvr>
                                    </p:animEffect>
                                  </p:childTnLst>
                                </p:cTn>
                              </p:par>
                            </p:childTnLst>
                          </p:cTn>
                        </p:par>
                        <p:par>
                          <p:cTn id="15" fill="hold">
                            <p:stCondLst>
                              <p:cond delay="1000"/>
                            </p:stCondLst>
                            <p:childTnLst>
                              <p:par>
                                <p:cTn id="16" presetID="25" presetClass="entr" presetSubtype="0" fill="hold" grpId="0" nodeType="afterEffect">
                                  <p:stCondLst>
                                    <p:cond delay="0"/>
                                  </p:stCondLst>
                                  <p:childTnLst>
                                    <p:set>
                                      <p:cBhvr>
                                        <p:cTn id="17" dur="1" fill="hold">
                                          <p:stCondLst>
                                            <p:cond delay="0"/>
                                          </p:stCondLst>
                                        </p:cTn>
                                        <p:tgtEl>
                                          <p:spTgt spid="4">
                                            <p:txEl>
                                              <p:pRg st="0" end="0"/>
                                            </p:txEl>
                                          </p:spTgt>
                                        </p:tgtEl>
                                        <p:attrNameLst>
                                          <p:attrName>style.visibility</p:attrName>
                                        </p:attrNameLst>
                                      </p:cBhvr>
                                      <p:to>
                                        <p:strVal val="visible"/>
                                      </p:to>
                                    </p:set>
                                    <p:anim calcmode="lin" valueType="num">
                                      <p:cBhvr>
                                        <p:cTn id="18" dur="500" decel="50000" fill="hold">
                                          <p:stCondLst>
                                            <p:cond delay="0"/>
                                          </p:stCondLst>
                                        </p:cTn>
                                        <p:tgtEl>
                                          <p:spTgt spid="4">
                                            <p:txEl>
                                              <p:pRg st="0" end="0"/>
                                            </p:txEl>
                                          </p:spTgt>
                                        </p:tgtEl>
                                        <p:attrNameLst>
                                          <p:attrName>style.rotation</p:attrName>
                                        </p:attrNameLst>
                                      </p:cBhvr>
                                      <p:tavLst>
                                        <p:tav tm="0">
                                          <p:val>
                                            <p:fltVal val="-90"/>
                                          </p:val>
                                        </p:tav>
                                        <p:tav tm="100000">
                                          <p:val>
                                            <p:fltVal val="0"/>
                                          </p:val>
                                        </p:tav>
                                      </p:tavLst>
                                    </p:anim>
                                    <p:anim calcmode="lin" valueType="num">
                                      <p:cBhvr>
                                        <p:cTn id="19" dur="500" decel="50000" fill="hold">
                                          <p:stCondLst>
                                            <p:cond delay="0"/>
                                          </p:stCondLst>
                                        </p:cTn>
                                        <p:tgtEl>
                                          <p:spTgt spid="4">
                                            <p:txEl>
                                              <p:pRg st="0" end="0"/>
                                            </p:txEl>
                                          </p:spTgt>
                                        </p:tgtEl>
                                        <p:attrNameLst>
                                          <p:attrName>ppt_w</p:attrName>
                                        </p:attrNameLst>
                                      </p:cBhvr>
                                      <p:tavLst>
                                        <p:tav tm="0">
                                          <p:val>
                                            <p:strVal val="#ppt_w"/>
                                          </p:val>
                                        </p:tav>
                                        <p:tav tm="100000">
                                          <p:val>
                                            <p:strVal val="#ppt_w*.05"/>
                                          </p:val>
                                        </p:tav>
                                      </p:tavLst>
                                    </p:anim>
                                    <p:anim calcmode="lin" valueType="num">
                                      <p:cBhvr>
                                        <p:cTn id="20" dur="500" accel="50000" fill="hold">
                                          <p:stCondLst>
                                            <p:cond delay="500"/>
                                          </p:stCondLst>
                                        </p:cTn>
                                        <p:tgtEl>
                                          <p:spTgt spid="4">
                                            <p:txEl>
                                              <p:pRg st="0" end="0"/>
                                            </p:txEl>
                                          </p:spTgt>
                                        </p:tgtEl>
                                        <p:attrNameLst>
                                          <p:attrName>ppt_w</p:attrName>
                                        </p:attrNameLst>
                                      </p:cBhvr>
                                      <p:tavLst>
                                        <p:tav tm="0">
                                          <p:val>
                                            <p:strVal val="#ppt_w*.05"/>
                                          </p:val>
                                        </p:tav>
                                        <p:tav tm="100000">
                                          <p:val>
                                            <p:strVal val="#ppt_w"/>
                                          </p:val>
                                        </p:tav>
                                      </p:tavLst>
                                    </p:anim>
                                    <p:anim calcmode="lin" valueType="num">
                                      <p:cBhvr>
                                        <p:cTn id="21" dur="1000" fill="hold"/>
                                        <p:tgtEl>
                                          <p:spTgt spid="4">
                                            <p:txEl>
                                              <p:pRg st="0" end="0"/>
                                            </p:txEl>
                                          </p:spTgt>
                                        </p:tgtEl>
                                        <p:attrNameLst>
                                          <p:attrName>ppt_h</p:attrName>
                                        </p:attrNameLst>
                                      </p:cBhvr>
                                      <p:tavLst>
                                        <p:tav tm="0">
                                          <p:val>
                                            <p:strVal val="#ppt_h"/>
                                          </p:val>
                                        </p:tav>
                                        <p:tav tm="100000">
                                          <p:val>
                                            <p:strVal val="#ppt_h"/>
                                          </p:val>
                                        </p:tav>
                                      </p:tavLst>
                                    </p:anim>
                                    <p:anim calcmode="lin" valueType="num">
                                      <p:cBhvr>
                                        <p:cTn id="22" dur="500" decel="50000" fill="hold">
                                          <p:stCondLst>
                                            <p:cond delay="0"/>
                                          </p:stCondLst>
                                        </p:cTn>
                                        <p:tgtEl>
                                          <p:spTgt spid="4">
                                            <p:txEl>
                                              <p:pRg st="0" end="0"/>
                                            </p:txEl>
                                          </p:spTgt>
                                        </p:tgtEl>
                                        <p:attrNameLst>
                                          <p:attrName>ppt_x</p:attrName>
                                        </p:attrNameLst>
                                      </p:cBhvr>
                                      <p:tavLst>
                                        <p:tav tm="0">
                                          <p:val>
                                            <p:strVal val="#ppt_x+.4"/>
                                          </p:val>
                                        </p:tav>
                                        <p:tav tm="100000">
                                          <p:val>
                                            <p:strVal val="#ppt_x"/>
                                          </p:val>
                                        </p:tav>
                                      </p:tavLst>
                                    </p:anim>
                                    <p:anim calcmode="lin" valueType="num">
                                      <p:cBhvr>
                                        <p:cTn id="23" dur="500" decel="50000" fill="hold">
                                          <p:stCondLst>
                                            <p:cond delay="0"/>
                                          </p:stCondLst>
                                        </p:cTn>
                                        <p:tgtEl>
                                          <p:spTgt spid="4">
                                            <p:txEl>
                                              <p:pRg st="0" end="0"/>
                                            </p:txEl>
                                          </p:spTgt>
                                        </p:tgtEl>
                                        <p:attrNameLst>
                                          <p:attrName>ppt_y</p:attrName>
                                        </p:attrNameLst>
                                      </p:cBhvr>
                                      <p:tavLst>
                                        <p:tav tm="0">
                                          <p:val>
                                            <p:strVal val="#ppt_y-.2"/>
                                          </p:val>
                                        </p:tav>
                                        <p:tav tm="100000">
                                          <p:val>
                                            <p:strVal val="#ppt_y+.1"/>
                                          </p:val>
                                        </p:tav>
                                      </p:tavLst>
                                    </p:anim>
                                    <p:anim calcmode="lin" valueType="num">
                                      <p:cBhvr>
                                        <p:cTn id="24" dur="500" accel="50000" fill="hold">
                                          <p:stCondLst>
                                            <p:cond delay="500"/>
                                          </p:stCondLst>
                                        </p:cTn>
                                        <p:tgtEl>
                                          <p:spTgt spid="4">
                                            <p:txEl>
                                              <p:pRg st="0" end="0"/>
                                            </p:txEl>
                                          </p:spTgt>
                                        </p:tgtEl>
                                        <p:attrNameLst>
                                          <p:attrName>ppt_y</p:attrName>
                                        </p:attrNameLst>
                                      </p:cBhvr>
                                      <p:tavLst>
                                        <p:tav tm="0">
                                          <p:val>
                                            <p:strVal val="#ppt_y+.1"/>
                                          </p:val>
                                        </p:tav>
                                        <p:tav tm="100000">
                                          <p:val>
                                            <p:strVal val="#ppt_y"/>
                                          </p:val>
                                        </p:tav>
                                      </p:tavLst>
                                    </p:anim>
                                    <p:animEffect transition="in" filter="fade">
                                      <p:cBhvr>
                                        <p:cTn id="25" dur="1000" decel="50000">
                                          <p:stCondLst>
                                            <p:cond delay="0"/>
                                          </p:stCondLst>
                                        </p:cTn>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Autofit/>
          </a:bodyPr>
          <a:lstStyle/>
          <a:p>
            <a:r>
              <a:rPr lang="ru-RU" sz="4800" b="1" dirty="0" smtClean="0">
                <a:ln w="12700">
                  <a:solidFill>
                    <a:schemeClr val="tx2">
                      <a:satMod val="155000"/>
                    </a:schemeClr>
                  </a:solidFill>
                  <a:prstDash val="solid"/>
                </a:ln>
                <a:solidFill>
                  <a:srgbClr val="002060"/>
                </a:solidFill>
                <a:effectLst>
                  <a:outerShdw blurRad="41275" dist="20320" dir="1800000" algn="tl" rotWithShape="0">
                    <a:srgbClr val="000000">
                      <a:alpha val="40000"/>
                    </a:srgbClr>
                  </a:outerShdw>
                </a:effectLst>
              </a:rPr>
              <a:t>Вред алкоголя</a:t>
            </a:r>
            <a:endParaRPr lang="ru-RU" sz="4800" b="1" dirty="0">
              <a:ln w="12700">
                <a:solidFill>
                  <a:schemeClr val="tx2">
                    <a:satMod val="155000"/>
                  </a:schemeClr>
                </a:solidFill>
                <a:prstDash val="solid"/>
              </a:ln>
              <a:solidFill>
                <a:srgbClr val="002060"/>
              </a:solidFill>
              <a:effectLst>
                <a:outerShdw blurRad="41275" dist="20320" dir="1800000" algn="tl" rotWithShape="0">
                  <a:srgbClr val="000000">
                    <a:alpha val="40000"/>
                  </a:srgbClr>
                </a:outerShdw>
              </a:effectLst>
            </a:endParaRPr>
          </a:p>
        </p:txBody>
      </p:sp>
      <p:sp>
        <p:nvSpPr>
          <p:cNvPr id="4" name="Содержимое 3"/>
          <p:cNvSpPr>
            <a:spLocks noGrp="1"/>
          </p:cNvSpPr>
          <p:nvPr>
            <p:ph sz="half" idx="2"/>
          </p:nvPr>
        </p:nvSpPr>
        <p:spPr/>
        <p:txBody>
          <a:bodyPr>
            <a:normAutofit fontScale="85000" lnSpcReduction="10000"/>
          </a:bodyPr>
          <a:lstStyle/>
          <a:p>
            <a:pPr fontAlgn="base">
              <a:buNone/>
            </a:pPr>
            <a:r>
              <a:rPr lang="ru-RU" dirty="0" smtClean="0"/>
              <a:t>    Постоянное употребление чрезмерного количества спиртного:</a:t>
            </a:r>
          </a:p>
          <a:p>
            <a:pPr fontAlgn="base"/>
            <a:r>
              <a:rPr lang="ru-RU" dirty="0" smtClean="0"/>
              <a:t>вредно для сердца, легких, печени, пищеварительной и нервной систем;</a:t>
            </a:r>
          </a:p>
          <a:p>
            <a:pPr fontAlgn="base"/>
            <a:r>
              <a:rPr lang="ru-RU" dirty="0" smtClean="0"/>
              <a:t>осложняет течение имеющихся болезней;</a:t>
            </a:r>
          </a:p>
          <a:p>
            <a:pPr fontAlgn="base"/>
            <a:r>
              <a:rPr lang="ru-RU" dirty="0" smtClean="0"/>
              <a:t>усугубляет психические и умственные расстройства;</a:t>
            </a:r>
          </a:p>
          <a:p>
            <a:pPr fontAlgn="base"/>
            <a:r>
              <a:rPr lang="ru-RU" dirty="0" smtClean="0"/>
              <a:t>приводит к несчастным случаям. </a:t>
            </a:r>
            <a:br>
              <a:rPr lang="ru-RU" dirty="0" smtClean="0"/>
            </a:br>
            <a:r>
              <a:rPr lang="ru-RU" dirty="0" smtClean="0"/>
              <a:t/>
            </a:r>
            <a:br>
              <a:rPr lang="ru-RU" dirty="0" smtClean="0"/>
            </a:br>
            <a:endParaRPr lang="ru-RU" dirty="0"/>
          </a:p>
        </p:txBody>
      </p:sp>
      <p:pic>
        <p:nvPicPr>
          <p:cNvPr id="2050" name="Picture 2" descr="E:\ЯндексДиск\Мама\Картинки здоровье\Алкоголик.jpg"/>
          <p:cNvPicPr>
            <a:picLocks noGrp="1" noChangeAspect="1" noChangeArrowheads="1"/>
          </p:cNvPicPr>
          <p:nvPr>
            <p:ph sz="half" idx="1"/>
          </p:nvPr>
        </p:nvPicPr>
        <p:blipFill>
          <a:blip r:embed="rId2" cstate="print"/>
          <a:srcRect/>
          <a:stretch>
            <a:fillRect/>
          </a:stretch>
        </p:blipFill>
        <p:spPr bwMode="auto">
          <a:xfrm>
            <a:off x="42738" y="1142984"/>
            <a:ext cx="4813968" cy="5429288"/>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5" presetClass="entr" presetSubtype="10" fill="hold" grpId="0" nodeType="afterEffect">
                                  <p:stCondLst>
                                    <p:cond delay="0"/>
                                  </p:stCondLst>
                                  <p:childTnLst>
                                    <p:set>
                                      <p:cBhvr>
                                        <p:cTn id="12" dur="1" fill="hold">
                                          <p:stCondLst>
                                            <p:cond delay="0"/>
                                          </p:stCondLst>
                                        </p:cTn>
                                        <p:tgtEl>
                                          <p:spTgt spid="4">
                                            <p:txEl>
                                              <p:pRg st="0" end="0"/>
                                            </p:txEl>
                                          </p:spTgt>
                                        </p:tgtEl>
                                        <p:attrNameLst>
                                          <p:attrName>style.visibility</p:attrName>
                                        </p:attrNameLst>
                                      </p:cBhvr>
                                      <p:to>
                                        <p:strVal val="visible"/>
                                      </p:to>
                                    </p:set>
                                    <p:animEffect transition="in" filter="checkerboard(across)">
                                      <p:cBhvr>
                                        <p:cTn id="13" dur="500"/>
                                        <p:tgtEl>
                                          <p:spTgt spid="4">
                                            <p:txEl>
                                              <p:pRg st="0" end="0"/>
                                            </p:txEl>
                                          </p:spTgt>
                                        </p:tgtEl>
                                      </p:cBhvr>
                                    </p:animEffect>
                                  </p:childTnLst>
                                </p:cTn>
                              </p:par>
                            </p:childTnLst>
                          </p:cTn>
                        </p:par>
                        <p:par>
                          <p:cTn id="14" fill="hold">
                            <p:stCondLst>
                              <p:cond delay="1000"/>
                            </p:stCondLst>
                            <p:childTnLst>
                              <p:par>
                                <p:cTn id="15" presetID="5" presetClass="entr" presetSubtype="10" fill="hold" grpId="0" nodeType="afterEffect">
                                  <p:stCondLst>
                                    <p:cond delay="0"/>
                                  </p:stCondLst>
                                  <p:childTnLst>
                                    <p:set>
                                      <p:cBhvr>
                                        <p:cTn id="16" dur="1" fill="hold">
                                          <p:stCondLst>
                                            <p:cond delay="0"/>
                                          </p:stCondLst>
                                        </p:cTn>
                                        <p:tgtEl>
                                          <p:spTgt spid="4">
                                            <p:txEl>
                                              <p:pRg st="1" end="1"/>
                                            </p:txEl>
                                          </p:spTgt>
                                        </p:tgtEl>
                                        <p:attrNameLst>
                                          <p:attrName>style.visibility</p:attrName>
                                        </p:attrNameLst>
                                      </p:cBhvr>
                                      <p:to>
                                        <p:strVal val="visible"/>
                                      </p:to>
                                    </p:set>
                                    <p:animEffect transition="in" filter="checkerboard(across)">
                                      <p:cBhvr>
                                        <p:cTn id="17" dur="500"/>
                                        <p:tgtEl>
                                          <p:spTgt spid="4">
                                            <p:txEl>
                                              <p:pRg st="1" end="1"/>
                                            </p:txEl>
                                          </p:spTgt>
                                        </p:tgtEl>
                                      </p:cBhvr>
                                    </p:animEffect>
                                  </p:childTnLst>
                                </p:cTn>
                              </p:par>
                            </p:childTnLst>
                          </p:cTn>
                        </p:par>
                        <p:par>
                          <p:cTn id="18" fill="hold">
                            <p:stCondLst>
                              <p:cond delay="1500"/>
                            </p:stCondLst>
                            <p:childTnLst>
                              <p:par>
                                <p:cTn id="19" presetID="5" presetClass="entr" presetSubtype="10" fill="hold" grpId="0" nodeType="afterEffect">
                                  <p:stCondLst>
                                    <p:cond delay="0"/>
                                  </p:stCondLst>
                                  <p:childTnLst>
                                    <p:set>
                                      <p:cBhvr>
                                        <p:cTn id="20" dur="1" fill="hold">
                                          <p:stCondLst>
                                            <p:cond delay="0"/>
                                          </p:stCondLst>
                                        </p:cTn>
                                        <p:tgtEl>
                                          <p:spTgt spid="4">
                                            <p:txEl>
                                              <p:pRg st="2" end="2"/>
                                            </p:txEl>
                                          </p:spTgt>
                                        </p:tgtEl>
                                        <p:attrNameLst>
                                          <p:attrName>style.visibility</p:attrName>
                                        </p:attrNameLst>
                                      </p:cBhvr>
                                      <p:to>
                                        <p:strVal val="visible"/>
                                      </p:to>
                                    </p:set>
                                    <p:animEffect transition="in" filter="checkerboard(across)">
                                      <p:cBhvr>
                                        <p:cTn id="21" dur="500"/>
                                        <p:tgtEl>
                                          <p:spTgt spid="4">
                                            <p:txEl>
                                              <p:pRg st="2" end="2"/>
                                            </p:txEl>
                                          </p:spTgt>
                                        </p:tgtEl>
                                      </p:cBhvr>
                                    </p:animEffect>
                                  </p:childTnLst>
                                </p:cTn>
                              </p:par>
                            </p:childTnLst>
                          </p:cTn>
                        </p:par>
                        <p:par>
                          <p:cTn id="22" fill="hold">
                            <p:stCondLst>
                              <p:cond delay="2000"/>
                            </p:stCondLst>
                            <p:childTnLst>
                              <p:par>
                                <p:cTn id="23" presetID="5" presetClass="entr" presetSubtype="10" fill="hold" grpId="0" nodeType="afterEffect">
                                  <p:stCondLst>
                                    <p:cond delay="0"/>
                                  </p:stCondLst>
                                  <p:childTnLst>
                                    <p:set>
                                      <p:cBhvr>
                                        <p:cTn id="24" dur="1" fill="hold">
                                          <p:stCondLst>
                                            <p:cond delay="0"/>
                                          </p:stCondLst>
                                        </p:cTn>
                                        <p:tgtEl>
                                          <p:spTgt spid="4">
                                            <p:txEl>
                                              <p:pRg st="3" end="3"/>
                                            </p:txEl>
                                          </p:spTgt>
                                        </p:tgtEl>
                                        <p:attrNameLst>
                                          <p:attrName>style.visibility</p:attrName>
                                        </p:attrNameLst>
                                      </p:cBhvr>
                                      <p:to>
                                        <p:strVal val="visible"/>
                                      </p:to>
                                    </p:set>
                                    <p:animEffect transition="in" filter="checkerboard(across)">
                                      <p:cBhvr>
                                        <p:cTn id="25" dur="500"/>
                                        <p:tgtEl>
                                          <p:spTgt spid="4">
                                            <p:txEl>
                                              <p:pRg st="3" end="3"/>
                                            </p:txEl>
                                          </p:spTgt>
                                        </p:tgtEl>
                                      </p:cBhvr>
                                    </p:animEffect>
                                  </p:childTnLst>
                                </p:cTn>
                              </p:par>
                            </p:childTnLst>
                          </p:cTn>
                        </p:par>
                        <p:par>
                          <p:cTn id="26" fill="hold">
                            <p:stCondLst>
                              <p:cond delay="2500"/>
                            </p:stCondLst>
                            <p:childTnLst>
                              <p:par>
                                <p:cTn id="27" presetID="5" presetClass="entr" presetSubtype="10" fill="hold" grpId="0" nodeType="afterEffect">
                                  <p:stCondLst>
                                    <p:cond delay="0"/>
                                  </p:stCondLst>
                                  <p:childTnLst>
                                    <p:set>
                                      <p:cBhvr>
                                        <p:cTn id="28" dur="1" fill="hold">
                                          <p:stCondLst>
                                            <p:cond delay="0"/>
                                          </p:stCondLst>
                                        </p:cTn>
                                        <p:tgtEl>
                                          <p:spTgt spid="4">
                                            <p:txEl>
                                              <p:pRg st="4" end="4"/>
                                            </p:txEl>
                                          </p:spTgt>
                                        </p:tgtEl>
                                        <p:attrNameLst>
                                          <p:attrName>style.visibility</p:attrName>
                                        </p:attrNameLst>
                                      </p:cBhvr>
                                      <p:to>
                                        <p:strVal val="visible"/>
                                      </p:to>
                                    </p:set>
                                    <p:animEffect transition="in" filter="checkerboard(across)">
                                      <p:cBhvr>
                                        <p:cTn id="29" dur="500"/>
                                        <p:tgtEl>
                                          <p:spTgt spid="4">
                                            <p:txEl>
                                              <p:pRg st="4" end="4"/>
                                            </p:txEl>
                                          </p:spTgt>
                                        </p:tgtEl>
                                      </p:cBhvr>
                                    </p:animEffect>
                                  </p:childTnLst>
                                </p:cTn>
                              </p:par>
                            </p:childTnLst>
                          </p:cTn>
                        </p:par>
                        <p:par>
                          <p:cTn id="30" fill="hold">
                            <p:stCondLst>
                              <p:cond delay="3000"/>
                            </p:stCondLst>
                            <p:childTnLst>
                              <p:par>
                                <p:cTn id="31" presetID="5" presetClass="entr" presetSubtype="10" fill="hold" nodeType="afterEffect">
                                  <p:stCondLst>
                                    <p:cond delay="0"/>
                                  </p:stCondLst>
                                  <p:childTnLst>
                                    <p:set>
                                      <p:cBhvr>
                                        <p:cTn id="32" dur="1" fill="hold">
                                          <p:stCondLst>
                                            <p:cond delay="0"/>
                                          </p:stCondLst>
                                        </p:cTn>
                                        <p:tgtEl>
                                          <p:spTgt spid="2050"/>
                                        </p:tgtEl>
                                        <p:attrNameLst>
                                          <p:attrName>style.visibility</p:attrName>
                                        </p:attrNameLst>
                                      </p:cBhvr>
                                      <p:to>
                                        <p:strVal val="visible"/>
                                      </p:to>
                                    </p:set>
                                    <p:animEffect transition="in" filter="checkerboard(across)">
                                      <p:cBhvr>
                                        <p:cTn id="33" dur="500"/>
                                        <p:tgtEl>
                                          <p:spTgt spid="20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build="p"/>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4098" name="Picture 2" descr="E:\ЯндексДиск\Мама\Картинки здоровье\Смертельная доза.jpg"/>
          <p:cNvPicPr>
            <a:picLocks noGrp="1" noChangeAspect="1" noChangeArrowheads="1"/>
          </p:cNvPicPr>
          <p:nvPr>
            <p:ph sz="quarter" idx="1"/>
          </p:nvPr>
        </p:nvPicPr>
        <p:blipFill>
          <a:blip r:embed="rId2" cstate="print"/>
          <a:srcRect/>
          <a:stretch>
            <a:fillRect/>
          </a:stretch>
        </p:blipFill>
        <p:spPr bwMode="auto">
          <a:xfrm>
            <a:off x="357158" y="285728"/>
            <a:ext cx="8555356" cy="6416518"/>
          </a:xfrm>
          <a:prstGeom prst="rect">
            <a:avLst/>
          </a:prstGeom>
          <a:noFill/>
        </p:spPr>
      </p:pic>
    </p:spTree>
  </p:cSld>
  <p:clrMapOvr>
    <a:masterClrMapping/>
  </p:clrMapOvr>
  <p:transition>
    <p:wedg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1026" name="Picture 2" descr="E:\ЯндексДиск\Мама\Картинки здоровье\alcohol.jpg"/>
          <p:cNvPicPr>
            <a:picLocks noGrp="1" noChangeAspect="1" noChangeArrowheads="1"/>
          </p:cNvPicPr>
          <p:nvPr>
            <p:ph sz="quarter" idx="1"/>
          </p:nvPr>
        </p:nvPicPr>
        <p:blipFill>
          <a:blip r:embed="rId2" cstate="print"/>
          <a:srcRect/>
          <a:stretch>
            <a:fillRect/>
          </a:stretch>
        </p:blipFill>
        <p:spPr bwMode="auto">
          <a:xfrm>
            <a:off x="714348" y="97459"/>
            <a:ext cx="7786742" cy="6727745"/>
          </a:xfrm>
          <a:prstGeom prst="rect">
            <a:avLst/>
          </a:prstGeom>
          <a:noFill/>
        </p:spPr>
      </p:pic>
    </p:spTree>
  </p:cSld>
  <p:clrMapOvr>
    <a:masterClrMapping/>
  </p:clrMapOvr>
  <p:transition>
    <p:pull dir="ld"/>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3074" name="Picture 2" descr="E:\ЯндексДиск\Мама\Картинки здоровье\Прогулка.jpg"/>
          <p:cNvPicPr>
            <a:picLocks noGrp="1" noChangeAspect="1" noChangeArrowheads="1"/>
          </p:cNvPicPr>
          <p:nvPr>
            <p:ph sz="quarter" idx="1"/>
          </p:nvPr>
        </p:nvPicPr>
        <p:blipFill>
          <a:blip r:embed="rId2" cstate="print"/>
          <a:srcRect/>
          <a:stretch>
            <a:fillRect/>
          </a:stretch>
        </p:blipFill>
        <p:spPr bwMode="auto">
          <a:xfrm>
            <a:off x="357158" y="285728"/>
            <a:ext cx="8001056" cy="6383821"/>
          </a:xfrm>
          <a:prstGeom prst="rect">
            <a:avLst/>
          </a:prstGeom>
          <a:noFill/>
        </p:spPr>
      </p:pic>
    </p:spTree>
  </p:cSld>
  <p:clrMapOvr>
    <a:masterClrMapping/>
  </p:clrMapOvr>
  <p:transition>
    <p:dissolv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786182" y="142852"/>
            <a:ext cx="5357818" cy="3143272"/>
          </a:xfrm>
        </p:spPr>
        <p:txBody>
          <a:bodyPr>
            <a:normAutofit/>
          </a:bodyPr>
          <a:lstStyle/>
          <a:p>
            <a:r>
              <a:rPr lang="ru-RU" sz="3200" b="1" dirty="0" smtClean="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rPr>
              <a:t>Спасибо за внимание! </a:t>
            </a:r>
            <a:r>
              <a:rPr lang="ru-RU" b="1" dirty="0" smtClean="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rPr>
              <a:t/>
            </a:r>
            <a:br>
              <a:rPr lang="ru-RU" b="1" dirty="0" smtClean="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rPr>
            </a:br>
            <a:r>
              <a:rPr lang="ru-RU" b="1" dirty="0" smtClean="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rPr>
              <a:t/>
            </a:r>
            <a:br>
              <a:rPr lang="ru-RU" b="1" dirty="0" smtClean="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rPr>
            </a:br>
            <a:r>
              <a:rPr lang="ru-RU" b="1" dirty="0" smtClean="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rPr>
              <a:t/>
            </a:r>
            <a:br>
              <a:rPr lang="ru-RU" b="1" dirty="0" smtClean="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rPr>
            </a:br>
            <a:r>
              <a:rPr lang="ru-RU" b="1" dirty="0" smtClean="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rPr>
              <a:t/>
            </a:r>
            <a:br>
              <a:rPr lang="ru-RU" b="1" dirty="0" smtClean="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rPr>
            </a:br>
            <a:r>
              <a:rPr lang="ru-RU" sz="4000" b="1" dirty="0" smtClean="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rPr>
              <a:t>Будьте здоровы!</a:t>
            </a:r>
            <a:endParaRPr lang="ru-RU" sz="4000" b="1" dirty="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endParaRPr>
          </a:p>
        </p:txBody>
      </p:sp>
      <p:pic>
        <p:nvPicPr>
          <p:cNvPr id="5122" name="Picture 2" descr="E:\ЯндексДиск\Мама\Картинки здоровье\Солнышко.jpg"/>
          <p:cNvPicPr>
            <a:picLocks noGrp="1" noChangeAspect="1" noChangeArrowheads="1"/>
          </p:cNvPicPr>
          <p:nvPr>
            <p:ph sz="quarter" idx="1"/>
          </p:nvPr>
        </p:nvPicPr>
        <p:blipFill>
          <a:blip r:embed="rId2" cstate="print"/>
          <a:srcRect/>
          <a:stretch>
            <a:fillRect/>
          </a:stretch>
        </p:blipFill>
        <p:spPr bwMode="auto">
          <a:xfrm>
            <a:off x="142844" y="1214422"/>
            <a:ext cx="4143404" cy="4143404"/>
          </a:xfrm>
          <a:prstGeom prst="rect">
            <a:avLst/>
          </a:prstGeom>
          <a:noFill/>
        </p:spPr>
      </p:pic>
      <p:pic>
        <p:nvPicPr>
          <p:cNvPr id="5123" name="Picture 3" descr="E:\ЯндексДиск\Мама\Картинки здоровье\Семья на воздухе.jpg"/>
          <p:cNvPicPr>
            <a:picLocks noChangeAspect="1" noChangeArrowheads="1"/>
          </p:cNvPicPr>
          <p:nvPr/>
        </p:nvPicPr>
        <p:blipFill>
          <a:blip r:embed="rId3" cstate="print"/>
          <a:srcRect/>
          <a:stretch>
            <a:fillRect/>
          </a:stretch>
        </p:blipFill>
        <p:spPr bwMode="auto">
          <a:xfrm>
            <a:off x="4286248" y="3571876"/>
            <a:ext cx="4648709" cy="3071834"/>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70" decel="100000"/>
                                        <p:tgtEl>
                                          <p:spTgt spid="2"/>
                                        </p:tgtEl>
                                      </p:cBhvr>
                                    </p:animEffect>
                                    <p:animScale>
                                      <p:cBhvr>
                                        <p:cTn id="8" dur="770" decel="100000"/>
                                        <p:tgtEl>
                                          <p:spTgt spid="2"/>
                                        </p:tgtEl>
                                      </p:cBhvr>
                                      <p:from x="10000" y="10000"/>
                                      <p:to x="200000" y="450000"/>
                                    </p:animScale>
                                    <p:animScale>
                                      <p:cBhvr>
                                        <p:cTn id="9" dur="1230" accel="100000" fill="hold">
                                          <p:stCondLst>
                                            <p:cond delay="770"/>
                                          </p:stCondLst>
                                        </p:cTn>
                                        <p:tgtEl>
                                          <p:spTgt spid="2"/>
                                        </p:tgtEl>
                                      </p:cBhvr>
                                      <p:from x="200000" y="450000"/>
                                      <p:to x="100000" y="100000"/>
                                    </p:animScale>
                                    <p:set>
                                      <p:cBhvr>
                                        <p:cTn id="10" dur="770" fill="hold"/>
                                        <p:tgtEl>
                                          <p:spTgt spid="2"/>
                                        </p:tgtEl>
                                        <p:attrNameLst>
                                          <p:attrName>ppt_x</p:attrName>
                                        </p:attrNameLst>
                                      </p:cBhvr>
                                      <p:to>
                                        <p:strVal val="(0.5)"/>
                                      </p:to>
                                    </p:set>
                                    <p:anim from="(0.5)" to="(#ppt_x)" calcmode="lin" valueType="num">
                                      <p:cBhvr>
                                        <p:cTn id="11" dur="1230" accel="100000" fill="hold">
                                          <p:stCondLst>
                                            <p:cond delay="770"/>
                                          </p:stCondLst>
                                        </p:cTn>
                                        <p:tgtEl>
                                          <p:spTgt spid="2"/>
                                        </p:tgtEl>
                                        <p:attrNameLst>
                                          <p:attrName>ppt_x</p:attrName>
                                        </p:attrNameLst>
                                      </p:cBhvr>
                                    </p:anim>
                                    <p:set>
                                      <p:cBhvr>
                                        <p:cTn id="12" dur="770" fill="hold"/>
                                        <p:tgtEl>
                                          <p:spTgt spid="2"/>
                                        </p:tgtEl>
                                        <p:attrNameLst>
                                          <p:attrName>ppt_y</p:attrName>
                                        </p:attrNameLst>
                                      </p:cBhvr>
                                      <p:to>
                                        <p:strVal val="(#ppt_y+0.4)"/>
                                      </p:to>
                                    </p:set>
                                    <p:anim from="(#ppt_y+0.4)" to="(#ppt_y)" calcmode="lin" valueType="num">
                                      <p:cBhvr>
                                        <p:cTn id="13" dur="1230" accel="100000" fill="hold">
                                          <p:stCondLst>
                                            <p:cond delay="770"/>
                                          </p:stCondLst>
                                        </p:cTn>
                                        <p:tgtEl>
                                          <p:spTgt spid="2"/>
                                        </p:tgtEl>
                                        <p:attrNameLst>
                                          <p:attrName>ppt_y</p:attrName>
                                        </p:attrNameLst>
                                      </p:cBhvr>
                                    </p:anim>
                                  </p:childTnLst>
                                </p:cTn>
                              </p:par>
                            </p:childTnLst>
                          </p:cTn>
                        </p:par>
                        <p:par>
                          <p:cTn id="14" fill="hold">
                            <p:stCondLst>
                              <p:cond delay="2000"/>
                            </p:stCondLst>
                            <p:childTnLst>
                              <p:par>
                                <p:cTn id="15" presetID="51" presetClass="entr" presetSubtype="0" fill="hold" nodeType="afterEffect">
                                  <p:stCondLst>
                                    <p:cond delay="0"/>
                                  </p:stCondLst>
                                  <p:childTnLst>
                                    <p:set>
                                      <p:cBhvr>
                                        <p:cTn id="16" dur="1" fill="hold">
                                          <p:stCondLst>
                                            <p:cond delay="0"/>
                                          </p:stCondLst>
                                        </p:cTn>
                                        <p:tgtEl>
                                          <p:spTgt spid="5122"/>
                                        </p:tgtEl>
                                        <p:attrNameLst>
                                          <p:attrName>style.visibility</p:attrName>
                                        </p:attrNameLst>
                                      </p:cBhvr>
                                      <p:to>
                                        <p:strVal val="visible"/>
                                      </p:to>
                                    </p:set>
                                    <p:animEffect transition="in" filter="fade">
                                      <p:cBhvr>
                                        <p:cTn id="17" dur="770" decel="100000"/>
                                        <p:tgtEl>
                                          <p:spTgt spid="5122"/>
                                        </p:tgtEl>
                                      </p:cBhvr>
                                    </p:animEffect>
                                    <p:animScale>
                                      <p:cBhvr>
                                        <p:cTn id="18" dur="770" decel="100000"/>
                                        <p:tgtEl>
                                          <p:spTgt spid="5122"/>
                                        </p:tgtEl>
                                      </p:cBhvr>
                                      <p:from x="10000" y="10000"/>
                                      <p:to x="200000" y="450000"/>
                                    </p:animScale>
                                    <p:animScale>
                                      <p:cBhvr>
                                        <p:cTn id="19" dur="1230" accel="100000" fill="hold">
                                          <p:stCondLst>
                                            <p:cond delay="770"/>
                                          </p:stCondLst>
                                        </p:cTn>
                                        <p:tgtEl>
                                          <p:spTgt spid="5122"/>
                                        </p:tgtEl>
                                      </p:cBhvr>
                                      <p:from x="200000" y="450000"/>
                                      <p:to x="100000" y="100000"/>
                                    </p:animScale>
                                    <p:set>
                                      <p:cBhvr>
                                        <p:cTn id="20" dur="770" fill="hold"/>
                                        <p:tgtEl>
                                          <p:spTgt spid="5122"/>
                                        </p:tgtEl>
                                        <p:attrNameLst>
                                          <p:attrName>ppt_x</p:attrName>
                                        </p:attrNameLst>
                                      </p:cBhvr>
                                      <p:to>
                                        <p:strVal val="(0.5)"/>
                                      </p:to>
                                    </p:set>
                                    <p:anim from="(0.5)" to="(#ppt_x)" calcmode="lin" valueType="num">
                                      <p:cBhvr>
                                        <p:cTn id="21" dur="1230" accel="100000" fill="hold">
                                          <p:stCondLst>
                                            <p:cond delay="770"/>
                                          </p:stCondLst>
                                        </p:cTn>
                                        <p:tgtEl>
                                          <p:spTgt spid="5122"/>
                                        </p:tgtEl>
                                        <p:attrNameLst>
                                          <p:attrName>ppt_x</p:attrName>
                                        </p:attrNameLst>
                                      </p:cBhvr>
                                    </p:anim>
                                    <p:set>
                                      <p:cBhvr>
                                        <p:cTn id="22" dur="770" fill="hold"/>
                                        <p:tgtEl>
                                          <p:spTgt spid="5122"/>
                                        </p:tgtEl>
                                        <p:attrNameLst>
                                          <p:attrName>ppt_y</p:attrName>
                                        </p:attrNameLst>
                                      </p:cBhvr>
                                      <p:to>
                                        <p:strVal val="(#ppt_y+0.4)"/>
                                      </p:to>
                                    </p:set>
                                    <p:anim from="(#ppt_y+0.4)" to="(#ppt_y)" calcmode="lin" valueType="num">
                                      <p:cBhvr>
                                        <p:cTn id="23" dur="1230" accel="100000" fill="hold">
                                          <p:stCondLst>
                                            <p:cond delay="770"/>
                                          </p:stCondLst>
                                        </p:cTn>
                                        <p:tgtEl>
                                          <p:spTgt spid="5122"/>
                                        </p:tgtEl>
                                        <p:attrNameLst>
                                          <p:attrName>ppt_y</p:attrName>
                                        </p:attrNameLst>
                                      </p:cBhvr>
                                    </p:anim>
                                  </p:childTnLst>
                                </p:cTn>
                              </p:par>
                            </p:childTnLst>
                          </p:cTn>
                        </p:par>
                        <p:par>
                          <p:cTn id="24" fill="hold">
                            <p:stCondLst>
                              <p:cond delay="4000"/>
                            </p:stCondLst>
                            <p:childTnLst>
                              <p:par>
                                <p:cTn id="25" presetID="53" presetClass="entr" presetSubtype="0" fill="hold" nodeType="afterEffect">
                                  <p:stCondLst>
                                    <p:cond delay="0"/>
                                  </p:stCondLst>
                                  <p:childTnLst>
                                    <p:set>
                                      <p:cBhvr>
                                        <p:cTn id="26" dur="1" fill="hold">
                                          <p:stCondLst>
                                            <p:cond delay="0"/>
                                          </p:stCondLst>
                                        </p:cTn>
                                        <p:tgtEl>
                                          <p:spTgt spid="5123"/>
                                        </p:tgtEl>
                                        <p:attrNameLst>
                                          <p:attrName>style.visibility</p:attrName>
                                        </p:attrNameLst>
                                      </p:cBhvr>
                                      <p:to>
                                        <p:strVal val="visible"/>
                                      </p:to>
                                    </p:set>
                                    <p:anim calcmode="lin" valueType="num">
                                      <p:cBhvr>
                                        <p:cTn id="27" dur="500" fill="hold"/>
                                        <p:tgtEl>
                                          <p:spTgt spid="5123"/>
                                        </p:tgtEl>
                                        <p:attrNameLst>
                                          <p:attrName>ppt_w</p:attrName>
                                        </p:attrNameLst>
                                      </p:cBhvr>
                                      <p:tavLst>
                                        <p:tav tm="0">
                                          <p:val>
                                            <p:fltVal val="0"/>
                                          </p:val>
                                        </p:tav>
                                        <p:tav tm="100000">
                                          <p:val>
                                            <p:strVal val="#ppt_w"/>
                                          </p:val>
                                        </p:tav>
                                      </p:tavLst>
                                    </p:anim>
                                    <p:anim calcmode="lin" valueType="num">
                                      <p:cBhvr>
                                        <p:cTn id="28" dur="500" fill="hold"/>
                                        <p:tgtEl>
                                          <p:spTgt spid="5123"/>
                                        </p:tgtEl>
                                        <p:attrNameLst>
                                          <p:attrName>ppt_h</p:attrName>
                                        </p:attrNameLst>
                                      </p:cBhvr>
                                      <p:tavLst>
                                        <p:tav tm="0">
                                          <p:val>
                                            <p:fltVal val="0"/>
                                          </p:val>
                                        </p:tav>
                                        <p:tav tm="100000">
                                          <p:val>
                                            <p:strVal val="#ppt_h"/>
                                          </p:val>
                                        </p:tav>
                                      </p:tavLst>
                                    </p:anim>
                                    <p:animEffect transition="in" filter="fade">
                                      <p:cBhvr>
                                        <p:cTn id="29" dur="500"/>
                                        <p:tgtEl>
                                          <p:spTgt spid="51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14282" y="142852"/>
            <a:ext cx="8786874" cy="1143008"/>
          </a:xfrm>
          <a:solidFill>
            <a:schemeClr val="accent2">
              <a:lumMod val="40000"/>
              <a:lumOff val="60000"/>
            </a:schemeClr>
          </a:solidFill>
        </p:spPr>
        <p:txBody>
          <a:bodyPr>
            <a:noAutofit/>
          </a:bodyPr>
          <a:lstStyle/>
          <a:p>
            <a:r>
              <a:rPr lang="ru-RU" sz="4800" b="1" dirty="0" smtClean="0">
                <a:ln w="12700">
                  <a:solidFill>
                    <a:srgbClr val="FF0000"/>
                  </a:solidFill>
                  <a:prstDash val="solid"/>
                </a:ln>
                <a:solidFill>
                  <a:srgbClr val="0070C0"/>
                </a:solidFill>
                <a:effectLst>
                  <a:outerShdw blurRad="41275" dist="20320" dir="1800000" algn="tl" rotWithShape="0">
                    <a:srgbClr val="000000">
                      <a:alpha val="40000"/>
                    </a:srgbClr>
                  </a:outerShdw>
                </a:effectLst>
              </a:rPr>
              <a:t>Загадки о здоровье</a:t>
            </a:r>
            <a:endParaRPr lang="ru-RU" sz="4800" b="1" dirty="0">
              <a:ln w="12700">
                <a:solidFill>
                  <a:srgbClr val="FF0000"/>
                </a:solidFill>
                <a:prstDash val="solid"/>
              </a:ln>
              <a:solidFill>
                <a:srgbClr val="0070C0"/>
              </a:solidFill>
              <a:effectLst>
                <a:outerShdw blurRad="41275" dist="20320" dir="1800000" algn="tl" rotWithShape="0">
                  <a:srgbClr val="000000">
                    <a:alpha val="40000"/>
                  </a:srgbClr>
                </a:outerShdw>
              </a:effectLst>
            </a:endParaRPr>
          </a:p>
        </p:txBody>
      </p:sp>
      <p:sp>
        <p:nvSpPr>
          <p:cNvPr id="3" name="Содержимое 2"/>
          <p:cNvSpPr>
            <a:spLocks noGrp="1"/>
          </p:cNvSpPr>
          <p:nvPr>
            <p:ph sz="quarter" idx="1"/>
          </p:nvPr>
        </p:nvSpPr>
        <p:spPr/>
        <p:txBody>
          <a:bodyPr>
            <a:normAutofit fontScale="92500"/>
          </a:bodyPr>
          <a:lstStyle/>
          <a:p>
            <a:pPr>
              <a:buNone/>
            </a:pPr>
            <a:r>
              <a:rPr lang="ru-RU" sz="3600" dirty="0" smtClean="0">
                <a:solidFill>
                  <a:srgbClr val="00B050"/>
                </a:solidFill>
              </a:rPr>
              <a:t>Что на свете дороже всего? </a:t>
            </a:r>
          </a:p>
          <a:p>
            <a:pPr>
              <a:buNone/>
            </a:pPr>
            <a:r>
              <a:rPr lang="ru-RU" dirty="0" smtClean="0"/>
              <a:t>                                                            </a:t>
            </a:r>
            <a:r>
              <a:rPr lang="ru-RU" sz="4000" dirty="0" smtClean="0">
                <a:solidFill>
                  <a:srgbClr val="FF0000"/>
                </a:solidFill>
              </a:rPr>
              <a:t>Здоровье.</a:t>
            </a:r>
          </a:p>
          <a:p>
            <a:pPr>
              <a:buNone/>
            </a:pPr>
            <a:r>
              <a:rPr lang="ru-RU" sz="3600" dirty="0" smtClean="0">
                <a:solidFill>
                  <a:srgbClr val="00B050"/>
                </a:solidFill>
              </a:rPr>
              <a:t>Что без языка, а сказывается?</a:t>
            </a:r>
          </a:p>
          <a:p>
            <a:pPr>
              <a:buNone/>
            </a:pPr>
            <a:r>
              <a:rPr lang="ru-RU" sz="3600" dirty="0" smtClean="0">
                <a:solidFill>
                  <a:srgbClr val="00B050"/>
                </a:solidFill>
              </a:rPr>
              <a:t>                                             </a:t>
            </a:r>
            <a:r>
              <a:rPr lang="ru-RU" sz="4000" dirty="0" smtClean="0">
                <a:solidFill>
                  <a:srgbClr val="FF0000"/>
                </a:solidFill>
              </a:rPr>
              <a:t>Болезнь.</a:t>
            </a:r>
          </a:p>
          <a:p>
            <a:pPr>
              <a:buNone/>
            </a:pPr>
            <a:r>
              <a:rPr lang="ru-RU" sz="3500" dirty="0" smtClean="0">
                <a:solidFill>
                  <a:srgbClr val="00B050"/>
                </a:solidFill>
              </a:rPr>
              <a:t>Чего хочешь- того не купишь, чего не надо- того не продашь?</a:t>
            </a:r>
          </a:p>
          <a:p>
            <a:pPr>
              <a:buNone/>
            </a:pPr>
            <a:r>
              <a:rPr lang="ru-RU" sz="4000" dirty="0" smtClean="0">
                <a:solidFill>
                  <a:srgbClr val="FF0000"/>
                </a:solidFill>
              </a:rPr>
              <a:t>                               Молодость и старость</a:t>
            </a:r>
            <a:endParaRPr lang="ru-RU" sz="4000"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7"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20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20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7" presetClass="entr" presetSubtype="4"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20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20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7" presetClass="entr" presetSubtype="4"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20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20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7" presetClass="entr" presetSubtype="4" fill="hold"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20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20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7" presetClass="entr" presetSubtype="4" fill="hold"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20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20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7" presetClass="entr" presetSubtype="4" fill="hold"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 calcmode="lin" valueType="num">
                                      <p:cBhvr additive="base">
                                        <p:cTn id="37" dur="20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8" dur="20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85720" y="214290"/>
            <a:ext cx="8715436" cy="1143008"/>
          </a:xfrm>
          <a:solidFill>
            <a:schemeClr val="bg2">
              <a:lumMod val="90000"/>
            </a:schemeClr>
          </a:solidFill>
        </p:spPr>
        <p:txBody>
          <a:bodyPr>
            <a:noAutofit/>
          </a:bodyPr>
          <a:lstStyle/>
          <a:p>
            <a:r>
              <a:rPr lang="ru-RU" sz="4400" b="1" dirty="0" smtClean="0">
                <a:ln w="18000">
                  <a:solidFill>
                    <a:schemeClr val="accent2">
                      <a:satMod val="140000"/>
                    </a:schemeClr>
                  </a:solidFill>
                  <a:prstDash val="solid"/>
                  <a:miter lim="800000"/>
                </a:ln>
                <a:solidFill>
                  <a:srgbClr val="FF0000"/>
                </a:solidFill>
                <a:effectLst>
                  <a:outerShdw blurRad="25500" dist="23000" dir="7020000" algn="tl">
                    <a:srgbClr val="000000">
                      <a:alpha val="50000"/>
                    </a:srgbClr>
                  </a:outerShdw>
                </a:effectLst>
              </a:rPr>
              <a:t>Вспомните пословицы</a:t>
            </a:r>
            <a:endParaRPr lang="ru-RU" sz="4400" b="1" dirty="0">
              <a:ln w="18000">
                <a:solidFill>
                  <a:schemeClr val="accent2">
                    <a:satMod val="140000"/>
                  </a:schemeClr>
                </a:solidFill>
                <a:prstDash val="solid"/>
                <a:miter lim="800000"/>
              </a:ln>
              <a:solidFill>
                <a:srgbClr val="FF0000"/>
              </a:solidFill>
              <a:effectLst>
                <a:outerShdw blurRad="25500" dist="23000" dir="7020000" algn="tl">
                  <a:srgbClr val="000000">
                    <a:alpha val="50000"/>
                  </a:srgbClr>
                </a:outerShdw>
              </a:effectLst>
            </a:endParaRPr>
          </a:p>
        </p:txBody>
      </p:sp>
      <p:sp>
        <p:nvSpPr>
          <p:cNvPr id="3" name="Содержимое 2"/>
          <p:cNvSpPr>
            <a:spLocks noGrp="1"/>
          </p:cNvSpPr>
          <p:nvPr>
            <p:ph sz="quarter" idx="1"/>
          </p:nvPr>
        </p:nvSpPr>
        <p:spPr/>
        <p:txBody>
          <a:bodyPr/>
          <a:lstStyle/>
          <a:p>
            <a:pPr>
              <a:buNone/>
            </a:pPr>
            <a:r>
              <a:rPr lang="ru-RU" sz="4800" dirty="0" smtClean="0">
                <a:solidFill>
                  <a:schemeClr val="accent1">
                    <a:lumMod val="75000"/>
                  </a:schemeClr>
                </a:solidFill>
              </a:rPr>
              <a:t>Здоровье сгубишь  -</a:t>
            </a:r>
          </a:p>
          <a:p>
            <a:pPr>
              <a:buNone/>
            </a:pPr>
            <a:r>
              <a:rPr lang="ru-RU" sz="4800" dirty="0" smtClean="0"/>
              <a:t>                     </a:t>
            </a:r>
            <a:r>
              <a:rPr lang="ru-RU" sz="4800" dirty="0" smtClean="0">
                <a:solidFill>
                  <a:schemeClr val="accent1">
                    <a:lumMod val="75000"/>
                  </a:schemeClr>
                </a:solidFill>
              </a:rPr>
              <a:t>Новое не купишь.</a:t>
            </a:r>
          </a:p>
          <a:p>
            <a:pPr>
              <a:buNone/>
            </a:pPr>
            <a:r>
              <a:rPr lang="ru-RU" sz="4800" dirty="0" smtClean="0">
                <a:solidFill>
                  <a:schemeClr val="accent1">
                    <a:lumMod val="75000"/>
                  </a:schemeClr>
                </a:solidFill>
              </a:rPr>
              <a:t>Здоров будешь  -</a:t>
            </a:r>
          </a:p>
          <a:p>
            <a:pPr>
              <a:buNone/>
            </a:pPr>
            <a:r>
              <a:rPr lang="ru-RU" sz="4800" dirty="0" smtClean="0">
                <a:solidFill>
                  <a:schemeClr val="accent1">
                    <a:lumMod val="75000"/>
                  </a:schemeClr>
                </a:solidFill>
              </a:rPr>
              <a:t>                         Всё добудешь.</a:t>
            </a:r>
            <a:endParaRPr lang="ru-RU" sz="4800" dirty="0">
              <a:solidFill>
                <a:schemeClr val="accent1">
                  <a:lumMod val="75000"/>
                </a:schemeClr>
              </a:solidFill>
            </a:endParaRPr>
          </a:p>
        </p:txBody>
      </p:sp>
      <p:pic>
        <p:nvPicPr>
          <p:cNvPr id="1026" name="Picture 2" descr="E:\ЯндексДиск\Мама\Картинки здоровье\С днём Здоровья.jpg"/>
          <p:cNvPicPr>
            <a:picLocks noChangeAspect="1" noChangeArrowheads="1"/>
          </p:cNvPicPr>
          <p:nvPr/>
        </p:nvPicPr>
        <p:blipFill>
          <a:blip r:embed="rId2" cstate="print"/>
          <a:srcRect/>
          <a:stretch>
            <a:fillRect/>
          </a:stretch>
        </p:blipFill>
        <p:spPr bwMode="auto">
          <a:xfrm>
            <a:off x="142844" y="4069301"/>
            <a:ext cx="2500330" cy="2737587"/>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edge">
                                      <p:cBhvr>
                                        <p:cTn id="7" dur="2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 calcmode="lin" valueType="num">
                                      <p:cBhvr>
                                        <p:cTn id="12" dur="500" fill="hold"/>
                                        <p:tgtEl>
                                          <p:spTgt spid="3">
                                            <p:txEl>
                                              <p:pRg st="1" end="1"/>
                                            </p:txEl>
                                          </p:spTgt>
                                        </p:tgtEl>
                                        <p:attrNameLst>
                                          <p:attrName>ppt_w</p:attrName>
                                        </p:attrNameLst>
                                      </p:cBhvr>
                                      <p:tavLst>
                                        <p:tav tm="0">
                                          <p:val>
                                            <p:fltVal val="0"/>
                                          </p:val>
                                        </p:tav>
                                        <p:tav tm="100000">
                                          <p:val>
                                            <p:strVal val="#ppt_w"/>
                                          </p:val>
                                        </p:tav>
                                      </p:tavLst>
                                    </p:anim>
                                    <p:anim calcmode="lin" valueType="num">
                                      <p:cBhvr>
                                        <p:cTn id="13" dur="500" fill="hold"/>
                                        <p:tgtEl>
                                          <p:spTgt spid="3">
                                            <p:txEl>
                                              <p:pRg st="1" end="1"/>
                                            </p:txEl>
                                          </p:spTgt>
                                        </p:tgtEl>
                                        <p:attrNameLst>
                                          <p:attrName>ppt_h</p:attrName>
                                        </p:attrNameLst>
                                      </p:cBhvr>
                                      <p:tavLst>
                                        <p:tav tm="0">
                                          <p:val>
                                            <p:fltVal val="0"/>
                                          </p:val>
                                        </p:tav>
                                        <p:tav tm="100000">
                                          <p:val>
                                            <p:strVal val="#ppt_h"/>
                                          </p:val>
                                        </p:tav>
                                      </p:tavLst>
                                    </p:anim>
                                    <p:animEffect transition="in" filter="fade">
                                      <p:cBhvr>
                                        <p:cTn id="14" dur="500"/>
                                        <p:tgtEl>
                                          <p:spTgt spid="3">
                                            <p:txEl>
                                              <p:pRg st="1" end="1"/>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20" presetClass="entr" presetSubtype="0"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Effect transition="in" filter="wedge">
                                      <p:cBhvr>
                                        <p:cTn id="19" dur="2000"/>
                                        <p:tgtEl>
                                          <p:spTgt spid="3">
                                            <p:txEl>
                                              <p:pRg st="2" end="2"/>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53" presetClass="entr" presetSubtype="0" fill="hold" nodeType="clickEffect">
                                  <p:stCondLst>
                                    <p:cond delay="0"/>
                                  </p:stCondLst>
                                  <p:childTnLst>
                                    <p:set>
                                      <p:cBhvr>
                                        <p:cTn id="23" dur="1" fill="hold">
                                          <p:stCondLst>
                                            <p:cond delay="0"/>
                                          </p:stCondLst>
                                        </p:cTn>
                                        <p:tgtEl>
                                          <p:spTgt spid="3">
                                            <p:txEl>
                                              <p:pRg st="3" end="3"/>
                                            </p:txEl>
                                          </p:spTgt>
                                        </p:tgtEl>
                                        <p:attrNameLst>
                                          <p:attrName>style.visibility</p:attrName>
                                        </p:attrNameLst>
                                      </p:cBhvr>
                                      <p:to>
                                        <p:strVal val="visible"/>
                                      </p:to>
                                    </p:set>
                                    <p:anim calcmode="lin" valueType="num">
                                      <p:cBhvr>
                                        <p:cTn id="24" dur="500" fill="hold"/>
                                        <p:tgtEl>
                                          <p:spTgt spid="3">
                                            <p:txEl>
                                              <p:pRg st="3" end="3"/>
                                            </p:txEl>
                                          </p:spTgt>
                                        </p:tgtEl>
                                        <p:attrNameLst>
                                          <p:attrName>ppt_w</p:attrName>
                                        </p:attrNameLst>
                                      </p:cBhvr>
                                      <p:tavLst>
                                        <p:tav tm="0">
                                          <p:val>
                                            <p:fltVal val="0"/>
                                          </p:val>
                                        </p:tav>
                                        <p:tav tm="100000">
                                          <p:val>
                                            <p:strVal val="#ppt_w"/>
                                          </p:val>
                                        </p:tav>
                                      </p:tavLst>
                                    </p:anim>
                                    <p:anim calcmode="lin" valueType="num">
                                      <p:cBhvr>
                                        <p:cTn id="25" dur="500" fill="hold"/>
                                        <p:tgtEl>
                                          <p:spTgt spid="3">
                                            <p:txEl>
                                              <p:pRg st="3" end="3"/>
                                            </p:txEl>
                                          </p:spTgt>
                                        </p:tgtEl>
                                        <p:attrNameLst>
                                          <p:attrName>ppt_h</p:attrName>
                                        </p:attrNameLst>
                                      </p:cBhvr>
                                      <p:tavLst>
                                        <p:tav tm="0">
                                          <p:val>
                                            <p:fltVal val="0"/>
                                          </p:val>
                                        </p:tav>
                                        <p:tav tm="100000">
                                          <p:val>
                                            <p:strVal val="#ppt_h"/>
                                          </p:val>
                                        </p:tav>
                                      </p:tavLst>
                                    </p:anim>
                                    <p:animEffect transition="in" filter="fade">
                                      <p:cBhvr>
                                        <p:cTn id="26" dur="500"/>
                                        <p:tgtEl>
                                          <p:spTgt spid="3">
                                            <p:txEl>
                                              <p:pRg st="3" end="3"/>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53" presetClass="entr" presetSubtype="0" fill="hold" nodeType="clickEffect">
                                  <p:stCondLst>
                                    <p:cond delay="0"/>
                                  </p:stCondLst>
                                  <p:childTnLst>
                                    <p:set>
                                      <p:cBhvr>
                                        <p:cTn id="30" dur="1" fill="hold">
                                          <p:stCondLst>
                                            <p:cond delay="0"/>
                                          </p:stCondLst>
                                        </p:cTn>
                                        <p:tgtEl>
                                          <p:spTgt spid="1026"/>
                                        </p:tgtEl>
                                        <p:attrNameLst>
                                          <p:attrName>style.visibility</p:attrName>
                                        </p:attrNameLst>
                                      </p:cBhvr>
                                      <p:to>
                                        <p:strVal val="visible"/>
                                      </p:to>
                                    </p:set>
                                    <p:anim calcmode="lin" valueType="num">
                                      <p:cBhvr>
                                        <p:cTn id="31" dur="500" fill="hold"/>
                                        <p:tgtEl>
                                          <p:spTgt spid="1026"/>
                                        </p:tgtEl>
                                        <p:attrNameLst>
                                          <p:attrName>ppt_w</p:attrName>
                                        </p:attrNameLst>
                                      </p:cBhvr>
                                      <p:tavLst>
                                        <p:tav tm="0">
                                          <p:val>
                                            <p:fltVal val="0"/>
                                          </p:val>
                                        </p:tav>
                                        <p:tav tm="100000">
                                          <p:val>
                                            <p:strVal val="#ppt_w"/>
                                          </p:val>
                                        </p:tav>
                                      </p:tavLst>
                                    </p:anim>
                                    <p:anim calcmode="lin" valueType="num">
                                      <p:cBhvr>
                                        <p:cTn id="32" dur="500" fill="hold"/>
                                        <p:tgtEl>
                                          <p:spTgt spid="1026"/>
                                        </p:tgtEl>
                                        <p:attrNameLst>
                                          <p:attrName>ppt_h</p:attrName>
                                        </p:attrNameLst>
                                      </p:cBhvr>
                                      <p:tavLst>
                                        <p:tav tm="0">
                                          <p:val>
                                            <p:fltVal val="0"/>
                                          </p:val>
                                        </p:tav>
                                        <p:tav tm="100000">
                                          <p:val>
                                            <p:strVal val="#ppt_h"/>
                                          </p:val>
                                        </p:tav>
                                      </p:tavLst>
                                    </p:anim>
                                    <p:animEffect transition="in" filter="fade">
                                      <p:cBhvr>
                                        <p:cTn id="33" dur="500"/>
                                        <p:tgtEl>
                                          <p:spTgt spid="10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01752" y="142852"/>
            <a:ext cx="8556528" cy="1143008"/>
          </a:xfrm>
          <a:solidFill>
            <a:srgbClr val="00B050"/>
          </a:solidFill>
        </p:spPr>
        <p:txBody>
          <a:bodyPr>
            <a:normAutofit/>
          </a:bodyPr>
          <a:lstStyle/>
          <a:p>
            <a:r>
              <a:rPr lang="ru-RU" dirty="0" smtClean="0">
                <a:solidFill>
                  <a:schemeClr val="tx2">
                    <a:lumMod val="20000"/>
                    <a:lumOff val="80000"/>
                  </a:schemeClr>
                </a:solidFill>
              </a:rPr>
              <a:t>П о данным отечественных и зарубежных учёных на наше здоровье влияют:</a:t>
            </a:r>
            <a:endParaRPr lang="ru-RU" dirty="0">
              <a:solidFill>
                <a:schemeClr val="tx2">
                  <a:lumMod val="20000"/>
                  <a:lumOff val="80000"/>
                </a:schemeClr>
              </a:solidFill>
            </a:endParaRPr>
          </a:p>
        </p:txBody>
      </p:sp>
      <p:sp>
        <p:nvSpPr>
          <p:cNvPr id="3" name="Содержимое 2"/>
          <p:cNvSpPr>
            <a:spLocks noGrp="1"/>
          </p:cNvSpPr>
          <p:nvPr>
            <p:ph sz="quarter" idx="1"/>
          </p:nvPr>
        </p:nvSpPr>
        <p:spPr/>
        <p:txBody>
          <a:bodyPr/>
          <a:lstStyle/>
          <a:p>
            <a:pPr>
              <a:buNone/>
            </a:pPr>
            <a:r>
              <a:rPr lang="ru-RU" sz="6000" dirty="0" smtClean="0">
                <a:solidFill>
                  <a:srgbClr val="FF0000"/>
                </a:solidFill>
              </a:rPr>
              <a:t>Образ жизни – 50%</a:t>
            </a:r>
          </a:p>
          <a:p>
            <a:pPr>
              <a:buNone/>
            </a:pPr>
            <a:r>
              <a:rPr lang="ru-RU" sz="3600" dirty="0" smtClean="0">
                <a:solidFill>
                  <a:srgbClr val="002060"/>
                </a:solidFill>
              </a:rPr>
              <a:t>Состояние окружающей среды- 20%</a:t>
            </a:r>
          </a:p>
          <a:p>
            <a:pPr>
              <a:buNone/>
            </a:pPr>
            <a:r>
              <a:rPr lang="ru-RU" sz="5400" dirty="0" smtClean="0">
                <a:solidFill>
                  <a:srgbClr val="00B050"/>
                </a:solidFill>
              </a:rPr>
              <a:t>Наследственность- 20%</a:t>
            </a:r>
          </a:p>
          <a:p>
            <a:pPr>
              <a:buNone/>
            </a:pPr>
            <a:r>
              <a:rPr lang="ru-RU" sz="5400" dirty="0" smtClean="0">
                <a:solidFill>
                  <a:srgbClr val="7030A0"/>
                </a:solidFill>
              </a:rPr>
              <a:t>Здравоохранение – 10%</a:t>
            </a:r>
            <a:endParaRPr lang="ru-RU" sz="5400" dirty="0">
              <a:solidFill>
                <a:srgbClr val="7030A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amond(in)">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4" presetClass="entr" presetSubtype="0"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 to="" calcmode="lin" valueType="num">
                                      <p:cBhvr>
                                        <p:cTn id="12" dur="1" fill="hold"/>
                                        <p:tgtEl>
                                          <p:spTgt spid="3">
                                            <p:txEl>
                                              <p:pRg st="0" end="0"/>
                                            </p:txEl>
                                          </p:spTgt>
                                        </p:tgtEl>
                                        <p:attrNameLst>
                                          <p:attrName/>
                                        </p:attrNameLst>
                                      </p:cBhvr>
                                    </p:anim>
                                  </p:childTnLst>
                                </p:cTn>
                              </p:par>
                            </p:childTnLst>
                          </p:cTn>
                        </p:par>
                      </p:childTnLst>
                    </p:cTn>
                  </p:par>
                  <p:par>
                    <p:cTn id="13" fill="hold">
                      <p:stCondLst>
                        <p:cond delay="indefinite"/>
                      </p:stCondLst>
                      <p:childTnLst>
                        <p:par>
                          <p:cTn id="14" fill="hold">
                            <p:stCondLst>
                              <p:cond delay="0"/>
                            </p:stCondLst>
                            <p:childTnLst>
                              <p:par>
                                <p:cTn id="15" presetID="24" presetClass="entr" presetSubtype="0" fill="hold"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 to="" calcmode="lin" valueType="num">
                                      <p:cBhvr>
                                        <p:cTn id="17" dur="1" fill="hold"/>
                                        <p:tgtEl>
                                          <p:spTgt spid="3">
                                            <p:txEl>
                                              <p:pRg st="1" end="1"/>
                                            </p:txEl>
                                          </p:spTgt>
                                        </p:tgtEl>
                                        <p:attrNameLst>
                                          <p:attrName/>
                                        </p:attrNameLst>
                                      </p:cBhvr>
                                    </p:anim>
                                  </p:childTnLst>
                                </p:cTn>
                              </p:par>
                            </p:childTnLst>
                          </p:cTn>
                        </p:par>
                      </p:childTnLst>
                    </p:cTn>
                  </p:par>
                  <p:par>
                    <p:cTn id="18" fill="hold">
                      <p:stCondLst>
                        <p:cond delay="indefinite"/>
                      </p:stCondLst>
                      <p:childTnLst>
                        <p:par>
                          <p:cTn id="19" fill="hold">
                            <p:stCondLst>
                              <p:cond delay="0"/>
                            </p:stCondLst>
                            <p:childTnLst>
                              <p:par>
                                <p:cTn id="20" presetID="24" presetClass="entr" presetSubtype="0" fill="hold" nodeType="clickEffect">
                                  <p:stCondLst>
                                    <p:cond delay="0"/>
                                  </p:stCondLst>
                                  <p:childTnLst>
                                    <p:set>
                                      <p:cBhvr>
                                        <p:cTn id="21" dur="1" fill="hold">
                                          <p:stCondLst>
                                            <p:cond delay="0"/>
                                          </p:stCondLst>
                                        </p:cTn>
                                        <p:tgtEl>
                                          <p:spTgt spid="3">
                                            <p:txEl>
                                              <p:pRg st="2" end="2"/>
                                            </p:txEl>
                                          </p:spTgt>
                                        </p:tgtEl>
                                        <p:attrNameLst>
                                          <p:attrName>style.visibility</p:attrName>
                                        </p:attrNameLst>
                                      </p:cBhvr>
                                      <p:to>
                                        <p:strVal val="visible"/>
                                      </p:to>
                                    </p:set>
                                    <p:anim to="" calcmode="lin" valueType="num">
                                      <p:cBhvr>
                                        <p:cTn id="22" dur="1" fill="hold"/>
                                        <p:tgtEl>
                                          <p:spTgt spid="3">
                                            <p:txEl>
                                              <p:pRg st="2" end="2"/>
                                            </p:txEl>
                                          </p:spTgt>
                                        </p:tgtEl>
                                        <p:attrNameLst>
                                          <p:attrName/>
                                        </p:attrNameLst>
                                      </p:cBhvr>
                                    </p:anim>
                                  </p:childTnLst>
                                </p:cTn>
                              </p:par>
                            </p:childTnLst>
                          </p:cTn>
                        </p:par>
                      </p:childTnLst>
                    </p:cTn>
                  </p:par>
                  <p:par>
                    <p:cTn id="23" fill="hold">
                      <p:stCondLst>
                        <p:cond delay="indefinite"/>
                      </p:stCondLst>
                      <p:childTnLst>
                        <p:par>
                          <p:cTn id="24" fill="hold">
                            <p:stCondLst>
                              <p:cond delay="0"/>
                            </p:stCondLst>
                            <p:childTnLst>
                              <p:par>
                                <p:cTn id="25" presetID="24" presetClass="entr" presetSubtype="0" fill="hold" nodeType="clickEffect">
                                  <p:stCondLst>
                                    <p:cond delay="0"/>
                                  </p:stCondLst>
                                  <p:childTnLst>
                                    <p:set>
                                      <p:cBhvr>
                                        <p:cTn id="26" dur="1" fill="hold">
                                          <p:stCondLst>
                                            <p:cond delay="0"/>
                                          </p:stCondLst>
                                        </p:cTn>
                                        <p:tgtEl>
                                          <p:spTgt spid="3">
                                            <p:txEl>
                                              <p:pRg st="3" end="3"/>
                                            </p:txEl>
                                          </p:spTgt>
                                        </p:tgtEl>
                                        <p:attrNameLst>
                                          <p:attrName>style.visibility</p:attrName>
                                        </p:attrNameLst>
                                      </p:cBhvr>
                                      <p:to>
                                        <p:strVal val="visible"/>
                                      </p:to>
                                    </p:set>
                                    <p:anim to="" calcmode="lin" valueType="num">
                                      <p:cBhvr>
                                        <p:cTn id="27" dur="1" fill="hold"/>
                                        <p:tgtEl>
                                          <p:spTgt spid="3">
                                            <p:txEl>
                                              <p:pRg st="3" end="3"/>
                                            </p:txEl>
                                          </p:spTgt>
                                        </p:tgtEl>
                                        <p:attrNameLst>
                                          <p:attrName/>
                                        </p:attrNameLst>
                                      </p:cBhvr>
                                    </p:anim>
                                  </p:childTnLst>
                                </p:cTn>
                              </p:par>
                            </p:childTnLst>
                          </p:cTn>
                        </p:par>
                      </p:childTnLst>
                    </p:cTn>
                  </p:par>
                  <p:par>
                    <p:cTn id="28" fill="hold">
                      <p:stCondLst>
                        <p:cond delay="indefinite"/>
                      </p:stCondLst>
                      <p:childTnLst>
                        <p:par>
                          <p:cTn id="29" fill="hold">
                            <p:stCondLst>
                              <p:cond delay="0"/>
                            </p:stCondLst>
                            <p:childTnLst>
                              <p:par>
                                <p:cTn id="30" presetID="2" presetClass="exit" presetSubtype="4" fill="hold" nodeType="clickEffect">
                                  <p:stCondLst>
                                    <p:cond delay="0"/>
                                  </p:stCondLst>
                                  <p:childTnLst>
                                    <p:anim calcmode="lin" valueType="num">
                                      <p:cBhvr additive="base">
                                        <p:cTn id="31" dur="500"/>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32" dur="500"/>
                                        <p:tgtEl>
                                          <p:spTgt spid="3">
                                            <p:txEl>
                                              <p:pRg st="1" end="1"/>
                                            </p:txEl>
                                          </p:spTgt>
                                        </p:tgtEl>
                                        <p:attrNameLst>
                                          <p:attrName>ppt_y</p:attrName>
                                        </p:attrNameLst>
                                      </p:cBhvr>
                                      <p:tavLst>
                                        <p:tav tm="0">
                                          <p:val>
                                            <p:strVal val="ppt_y"/>
                                          </p:val>
                                        </p:tav>
                                        <p:tav tm="100000">
                                          <p:val>
                                            <p:strVal val="1+ppt_h/2"/>
                                          </p:val>
                                        </p:tav>
                                      </p:tavLst>
                                    </p:anim>
                                    <p:set>
                                      <p:cBhvr>
                                        <p:cTn id="33" dur="1" fill="hold">
                                          <p:stCondLst>
                                            <p:cond delay="499"/>
                                          </p:stCondLst>
                                        </p:cTn>
                                        <p:tgtEl>
                                          <p:spTgt spid="3">
                                            <p:txEl>
                                              <p:pRg st="1" end="1"/>
                                            </p:txEl>
                                          </p:spTgt>
                                        </p:tgtEl>
                                        <p:attrNameLst>
                                          <p:attrName>style.visibility</p:attrName>
                                        </p:attrNameLst>
                                      </p:cBhvr>
                                      <p:to>
                                        <p:strVal val="hidden"/>
                                      </p:to>
                                    </p:set>
                                  </p:childTnLst>
                                </p:cTn>
                              </p:par>
                              <p:par>
                                <p:cTn id="34" presetID="2" presetClass="exit" presetSubtype="4" fill="hold" nodeType="withEffect">
                                  <p:stCondLst>
                                    <p:cond delay="0"/>
                                  </p:stCondLst>
                                  <p:childTnLst>
                                    <p:anim calcmode="lin" valueType="num">
                                      <p:cBhvr additive="base">
                                        <p:cTn id="35" dur="500"/>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36" dur="500"/>
                                        <p:tgtEl>
                                          <p:spTgt spid="3">
                                            <p:txEl>
                                              <p:pRg st="2" end="2"/>
                                            </p:txEl>
                                          </p:spTgt>
                                        </p:tgtEl>
                                        <p:attrNameLst>
                                          <p:attrName>ppt_y</p:attrName>
                                        </p:attrNameLst>
                                      </p:cBhvr>
                                      <p:tavLst>
                                        <p:tav tm="0">
                                          <p:val>
                                            <p:strVal val="ppt_y"/>
                                          </p:val>
                                        </p:tav>
                                        <p:tav tm="100000">
                                          <p:val>
                                            <p:strVal val="1+ppt_h/2"/>
                                          </p:val>
                                        </p:tav>
                                      </p:tavLst>
                                    </p:anim>
                                    <p:set>
                                      <p:cBhvr>
                                        <p:cTn id="37" dur="1" fill="hold">
                                          <p:stCondLst>
                                            <p:cond delay="499"/>
                                          </p:stCondLst>
                                        </p:cTn>
                                        <p:tgtEl>
                                          <p:spTgt spid="3">
                                            <p:txEl>
                                              <p:pRg st="2" end="2"/>
                                            </p:txEl>
                                          </p:spTgt>
                                        </p:tgtEl>
                                        <p:attrNameLst>
                                          <p:attrName>style.visibility</p:attrName>
                                        </p:attrNameLst>
                                      </p:cBhvr>
                                      <p:to>
                                        <p:strVal val="hidden"/>
                                      </p:to>
                                    </p:set>
                                  </p:childTnLst>
                                </p:cTn>
                              </p:par>
                              <p:par>
                                <p:cTn id="38" presetID="2" presetClass="exit" presetSubtype="4" fill="hold" nodeType="withEffect">
                                  <p:stCondLst>
                                    <p:cond delay="0"/>
                                  </p:stCondLst>
                                  <p:childTnLst>
                                    <p:anim calcmode="lin" valueType="num">
                                      <p:cBhvr additive="base">
                                        <p:cTn id="39" dur="500"/>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40" dur="500"/>
                                        <p:tgtEl>
                                          <p:spTgt spid="3">
                                            <p:txEl>
                                              <p:pRg st="3" end="3"/>
                                            </p:txEl>
                                          </p:spTgt>
                                        </p:tgtEl>
                                        <p:attrNameLst>
                                          <p:attrName>ppt_y</p:attrName>
                                        </p:attrNameLst>
                                      </p:cBhvr>
                                      <p:tavLst>
                                        <p:tav tm="0">
                                          <p:val>
                                            <p:strVal val="ppt_y"/>
                                          </p:val>
                                        </p:tav>
                                        <p:tav tm="100000">
                                          <p:val>
                                            <p:strVal val="1+ppt_h/2"/>
                                          </p:val>
                                        </p:tav>
                                      </p:tavLst>
                                    </p:anim>
                                    <p:set>
                                      <p:cBhvr>
                                        <p:cTn id="41" dur="1" fill="hold">
                                          <p:stCondLst>
                                            <p:cond delay="499"/>
                                          </p:stCondLst>
                                        </p:cTn>
                                        <p:tgtEl>
                                          <p:spTgt spid="3">
                                            <p:txEl>
                                              <p:pRg st="3" end="3"/>
                                            </p:txEl>
                                          </p:spTgt>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dirty="0"/>
          </a:p>
        </p:txBody>
      </p:sp>
      <p:sp>
        <p:nvSpPr>
          <p:cNvPr id="3" name="Содержимое 2"/>
          <p:cNvSpPr>
            <a:spLocks noGrp="1"/>
          </p:cNvSpPr>
          <p:nvPr>
            <p:ph sz="quarter" idx="1"/>
          </p:nvPr>
        </p:nvSpPr>
        <p:spPr>
          <a:xfrm>
            <a:off x="214282" y="214290"/>
            <a:ext cx="8715436" cy="6500858"/>
          </a:xfrm>
          <a:solidFill>
            <a:schemeClr val="accent2">
              <a:lumMod val="20000"/>
              <a:lumOff val="80000"/>
            </a:schemeClr>
          </a:solidFill>
        </p:spPr>
        <p:txBody>
          <a:bodyPr>
            <a:noAutofit/>
          </a:bodyPr>
          <a:lstStyle/>
          <a:p>
            <a:pPr algn="ctr">
              <a:buNone/>
            </a:pPr>
            <a:r>
              <a:rPr lang="ru-RU" sz="8000" b="1" dirty="0" smtClean="0">
                <a:ln w="12700">
                  <a:solidFill>
                    <a:srgbClr val="FFFF00"/>
                  </a:solidFill>
                  <a:prstDash val="solid"/>
                </a:ln>
                <a:solidFill>
                  <a:srgbClr val="FF0000"/>
                </a:solidFill>
                <a:effectLst>
                  <a:glow rad="139700">
                    <a:schemeClr val="accent6">
                      <a:satMod val="175000"/>
                      <a:alpha val="40000"/>
                    </a:schemeClr>
                  </a:glow>
                  <a:outerShdw blurRad="41275" dist="20320" dir="1800000" algn="tl" rotWithShape="0">
                    <a:srgbClr val="000000">
                      <a:alpha val="40000"/>
                    </a:srgbClr>
                  </a:outerShdw>
                </a:effectLst>
              </a:rPr>
              <a:t>Здоровье человека зависит от него самого</a:t>
            </a:r>
            <a:endParaRPr lang="ru-RU" sz="8000" b="1" dirty="0">
              <a:ln w="12700">
                <a:solidFill>
                  <a:srgbClr val="FFFF00"/>
                </a:solidFill>
                <a:prstDash val="solid"/>
              </a:ln>
              <a:solidFill>
                <a:srgbClr val="FF0000"/>
              </a:solidFill>
              <a:effectLst>
                <a:glow rad="139700">
                  <a:schemeClr val="accent6">
                    <a:satMod val="175000"/>
                    <a:alpha val="40000"/>
                  </a:schemeClr>
                </a:glow>
                <a:outerShdw blurRad="41275" dist="20320" dir="1800000" algn="tl" rotWithShape="0">
                  <a:srgbClr val="000000">
                    <a:alpha val="40000"/>
                  </a:srgbClr>
                </a:outerShdw>
              </a:effectLst>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Autofit/>
          </a:bodyPr>
          <a:lstStyle/>
          <a:p>
            <a:r>
              <a:rPr lang="ru-RU" sz="4000" b="1" dirty="0" smtClean="0">
                <a:ln w="12700">
                  <a:solidFill>
                    <a:srgbClr val="FFC000"/>
                  </a:solidFill>
                  <a:prstDash val="solid"/>
                </a:ln>
                <a:solidFill>
                  <a:srgbClr val="7030A0"/>
                </a:solidFill>
                <a:effectLst>
                  <a:glow rad="228600">
                    <a:schemeClr val="accent3">
                      <a:satMod val="175000"/>
                      <a:alpha val="40000"/>
                    </a:schemeClr>
                  </a:glow>
                  <a:outerShdw blurRad="41275" dist="20320" dir="1800000" algn="tl" rotWithShape="0">
                    <a:srgbClr val="000000">
                      <a:alpha val="40000"/>
                    </a:srgbClr>
                  </a:outerShdw>
                </a:effectLst>
              </a:rPr>
              <a:t>Здоровый образ жизни это:</a:t>
            </a:r>
            <a:endParaRPr lang="ru-RU" sz="4000" b="1" dirty="0">
              <a:ln w="12700">
                <a:solidFill>
                  <a:srgbClr val="FFC000"/>
                </a:solidFill>
                <a:prstDash val="solid"/>
              </a:ln>
              <a:solidFill>
                <a:srgbClr val="7030A0"/>
              </a:solidFill>
              <a:effectLst>
                <a:glow rad="228600">
                  <a:schemeClr val="accent3">
                    <a:satMod val="175000"/>
                    <a:alpha val="40000"/>
                  </a:schemeClr>
                </a:glow>
                <a:outerShdw blurRad="41275" dist="20320" dir="1800000" algn="tl" rotWithShape="0">
                  <a:srgbClr val="000000">
                    <a:alpha val="40000"/>
                  </a:srgbClr>
                </a:outerShdw>
              </a:effectLst>
            </a:endParaRPr>
          </a:p>
        </p:txBody>
      </p:sp>
      <p:sp>
        <p:nvSpPr>
          <p:cNvPr id="4" name="Содержимое 3"/>
          <p:cNvSpPr>
            <a:spLocks noGrp="1"/>
          </p:cNvSpPr>
          <p:nvPr>
            <p:ph sz="half" idx="2"/>
          </p:nvPr>
        </p:nvSpPr>
        <p:spPr/>
        <p:txBody>
          <a:bodyPr>
            <a:normAutofit fontScale="85000" lnSpcReduction="10000"/>
          </a:bodyPr>
          <a:lstStyle/>
          <a:p>
            <a:r>
              <a:rPr lang="ru-RU" dirty="0" smtClean="0">
                <a:solidFill>
                  <a:srgbClr val="002060"/>
                </a:solidFill>
              </a:rPr>
              <a:t>стремление к физическому совершенству (двигательная активность);</a:t>
            </a:r>
          </a:p>
          <a:p>
            <a:r>
              <a:rPr lang="ru-RU" dirty="0" smtClean="0">
                <a:solidFill>
                  <a:srgbClr val="002060"/>
                </a:solidFill>
              </a:rPr>
              <a:t>достижение душевной, психической гармонии в жизни;</a:t>
            </a:r>
          </a:p>
          <a:p>
            <a:r>
              <a:rPr lang="ru-RU" dirty="0" smtClean="0">
                <a:solidFill>
                  <a:srgbClr val="002060"/>
                </a:solidFill>
              </a:rPr>
              <a:t>обеспечение полноценного питания;</a:t>
            </a:r>
          </a:p>
          <a:p>
            <a:r>
              <a:rPr lang="ru-RU" dirty="0" smtClean="0">
                <a:solidFill>
                  <a:srgbClr val="002060"/>
                </a:solidFill>
              </a:rPr>
              <a:t>исключение из жизни </a:t>
            </a:r>
            <a:r>
              <a:rPr lang="ru-RU" dirty="0" err="1" smtClean="0">
                <a:solidFill>
                  <a:srgbClr val="002060"/>
                </a:solidFill>
              </a:rPr>
              <a:t>саморазрушающего</a:t>
            </a:r>
            <a:r>
              <a:rPr lang="ru-RU" dirty="0" smtClean="0">
                <a:solidFill>
                  <a:srgbClr val="002060"/>
                </a:solidFill>
              </a:rPr>
              <a:t> поведения (</a:t>
            </a:r>
            <a:r>
              <a:rPr lang="ru-RU" dirty="0" err="1" smtClean="0">
                <a:solidFill>
                  <a:srgbClr val="002060"/>
                </a:solidFill>
              </a:rPr>
              <a:t>табакокурения</a:t>
            </a:r>
            <a:r>
              <a:rPr lang="ru-RU" dirty="0" smtClean="0">
                <a:solidFill>
                  <a:srgbClr val="002060"/>
                </a:solidFill>
              </a:rPr>
              <a:t>, алкоголизма, наркомании и т. д.);</a:t>
            </a:r>
          </a:p>
          <a:p>
            <a:r>
              <a:rPr lang="ru-RU" dirty="0" smtClean="0">
                <a:solidFill>
                  <a:srgbClr val="002060"/>
                </a:solidFill>
              </a:rPr>
              <a:t>соблюдение правил личной гигиены.</a:t>
            </a:r>
            <a:endParaRPr lang="ru-RU" dirty="0">
              <a:solidFill>
                <a:srgbClr val="002060"/>
              </a:solidFill>
            </a:endParaRPr>
          </a:p>
        </p:txBody>
      </p:sp>
      <p:pic>
        <p:nvPicPr>
          <p:cNvPr id="1026" name="Picture 2" descr="E:\ЯндексДиск\Мама\Картинки здоровье\Будь здоров.jpg"/>
          <p:cNvPicPr>
            <a:picLocks noGrp="1" noChangeAspect="1" noChangeArrowheads="1"/>
          </p:cNvPicPr>
          <p:nvPr>
            <p:ph sz="half" idx="1"/>
          </p:nvPr>
        </p:nvPicPr>
        <p:blipFill>
          <a:blip r:embed="rId2" cstate="print"/>
          <a:srcRect/>
          <a:stretch>
            <a:fillRect/>
          </a:stretch>
        </p:blipFill>
        <p:spPr bwMode="auto">
          <a:xfrm>
            <a:off x="0" y="1826775"/>
            <a:ext cx="4786314" cy="4102555"/>
          </a:xfrm>
          <a:prstGeom prst="rect">
            <a:avLst/>
          </a:prstGeom>
          <a:noFill/>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Autofit/>
          </a:bodyPr>
          <a:lstStyle/>
          <a:p>
            <a:r>
              <a:rPr lang="ru-RU" sz="4800" b="1" dirty="0" smtClean="0">
                <a:ln w="12700">
                  <a:solidFill>
                    <a:schemeClr val="tx2">
                      <a:satMod val="155000"/>
                    </a:schemeClr>
                  </a:solidFill>
                  <a:prstDash val="solid"/>
                </a:ln>
                <a:solidFill>
                  <a:srgbClr val="00B0F0"/>
                </a:solidFill>
                <a:effectLst>
                  <a:outerShdw blurRad="41275" dist="20320" dir="1800000" algn="tl" rotWithShape="0">
                    <a:srgbClr val="000000">
                      <a:alpha val="40000"/>
                    </a:srgbClr>
                  </a:outerShdw>
                </a:effectLst>
              </a:rPr>
              <a:t>Правильное питание</a:t>
            </a:r>
            <a:endParaRPr lang="ru-RU" sz="4800" b="1" dirty="0">
              <a:ln w="12700">
                <a:solidFill>
                  <a:schemeClr val="tx2">
                    <a:satMod val="155000"/>
                  </a:schemeClr>
                </a:solidFill>
                <a:prstDash val="solid"/>
              </a:ln>
              <a:solidFill>
                <a:srgbClr val="00B0F0"/>
              </a:solidFill>
              <a:effectLst>
                <a:outerShdw blurRad="41275" dist="20320" dir="1800000" algn="tl" rotWithShape="0">
                  <a:srgbClr val="000000">
                    <a:alpha val="40000"/>
                  </a:srgbClr>
                </a:outerShdw>
              </a:effectLst>
            </a:endParaRPr>
          </a:p>
        </p:txBody>
      </p:sp>
      <p:sp>
        <p:nvSpPr>
          <p:cNvPr id="4" name="Содержимое 3"/>
          <p:cNvSpPr>
            <a:spLocks noGrp="1"/>
          </p:cNvSpPr>
          <p:nvPr>
            <p:ph sz="half" idx="2"/>
          </p:nvPr>
        </p:nvSpPr>
        <p:spPr/>
        <p:txBody>
          <a:bodyPr>
            <a:normAutofit fontScale="92500"/>
          </a:bodyPr>
          <a:lstStyle/>
          <a:p>
            <a:r>
              <a:rPr lang="ru-RU" u="sng" dirty="0" smtClean="0">
                <a:solidFill>
                  <a:srgbClr val="C00000"/>
                </a:solidFill>
              </a:rPr>
              <a:t>Питание человека должно отвечать определенным гигиеническим требованиям и быть:</a:t>
            </a:r>
            <a:endParaRPr lang="ru-RU" dirty="0" smtClean="0">
              <a:solidFill>
                <a:srgbClr val="C00000"/>
              </a:solidFill>
            </a:endParaRPr>
          </a:p>
          <a:p>
            <a:r>
              <a:rPr lang="ru-RU" u="sng" dirty="0" smtClean="0">
                <a:solidFill>
                  <a:srgbClr val="C00000"/>
                </a:solidFill>
              </a:rPr>
              <a:t>оптимальным в количественном отношении, соответствуя энергетическим тратам;</a:t>
            </a:r>
            <a:endParaRPr lang="ru-RU" dirty="0" smtClean="0">
              <a:solidFill>
                <a:srgbClr val="C00000"/>
              </a:solidFill>
            </a:endParaRPr>
          </a:p>
          <a:p>
            <a:r>
              <a:rPr lang="ru-RU" u="sng" dirty="0" smtClean="0">
                <a:solidFill>
                  <a:srgbClr val="C00000"/>
                </a:solidFill>
              </a:rPr>
              <a:t>сбалансированным и разнообразным.</a:t>
            </a:r>
            <a:endParaRPr lang="ru-RU" dirty="0" smtClean="0">
              <a:solidFill>
                <a:srgbClr val="C00000"/>
              </a:solidFill>
            </a:endParaRPr>
          </a:p>
          <a:p>
            <a:pPr>
              <a:buNone/>
            </a:pPr>
            <a:endParaRPr lang="ru-RU" dirty="0"/>
          </a:p>
        </p:txBody>
      </p:sp>
      <p:pic>
        <p:nvPicPr>
          <p:cNvPr id="2050" name="Picture 2" descr="E:\ЯндексДиск\Мама\Картинки здоровье\Правильное питание.jpg"/>
          <p:cNvPicPr>
            <a:picLocks noGrp="1" noChangeAspect="1" noChangeArrowheads="1"/>
          </p:cNvPicPr>
          <p:nvPr>
            <p:ph sz="half" idx="1"/>
          </p:nvPr>
        </p:nvPicPr>
        <p:blipFill>
          <a:blip r:embed="rId2" cstate="print"/>
          <a:srcRect/>
          <a:stretch>
            <a:fillRect/>
          </a:stretch>
        </p:blipFill>
        <p:spPr bwMode="auto">
          <a:xfrm>
            <a:off x="142844" y="1357298"/>
            <a:ext cx="4572032" cy="3189790"/>
          </a:xfrm>
          <a:prstGeom prst="rect">
            <a:avLst/>
          </a:prstGeom>
          <a:noFill/>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01752" y="228600"/>
            <a:ext cx="8556528" cy="771508"/>
          </a:xfrm>
          <a:solidFill>
            <a:schemeClr val="accent3">
              <a:lumMod val="40000"/>
              <a:lumOff val="60000"/>
            </a:schemeClr>
          </a:solidFill>
        </p:spPr>
        <p:txBody>
          <a:bodyPr>
            <a:noAutofit/>
          </a:bodyPr>
          <a:lstStyle/>
          <a:p>
            <a:r>
              <a:rPr lang="ru-RU" sz="3600" b="1" dirty="0" smtClean="0">
                <a:ln w="12700">
                  <a:solidFill>
                    <a:schemeClr val="tx2">
                      <a:satMod val="155000"/>
                    </a:schemeClr>
                  </a:solidFill>
                  <a:prstDash val="solid"/>
                </a:ln>
                <a:solidFill>
                  <a:srgbClr val="00B0F0"/>
                </a:solidFill>
                <a:effectLst>
                  <a:outerShdw blurRad="41275" dist="20320" dir="1800000" algn="tl" rotWithShape="0">
                    <a:srgbClr val="000000">
                      <a:alpha val="40000"/>
                    </a:srgbClr>
                  </a:outerShdw>
                </a:effectLst>
              </a:rPr>
              <a:t>Правила культуры питания</a:t>
            </a:r>
            <a:endParaRPr lang="ru-RU" sz="3600" b="1" dirty="0">
              <a:ln w="12700">
                <a:solidFill>
                  <a:schemeClr val="tx2">
                    <a:satMod val="155000"/>
                  </a:schemeClr>
                </a:solidFill>
                <a:prstDash val="solid"/>
              </a:ln>
              <a:solidFill>
                <a:srgbClr val="00B0F0"/>
              </a:solidFill>
              <a:effectLst>
                <a:outerShdw blurRad="41275" dist="20320" dir="1800000" algn="tl" rotWithShape="0">
                  <a:srgbClr val="000000">
                    <a:alpha val="40000"/>
                  </a:srgbClr>
                </a:outerShdw>
              </a:effectLst>
            </a:endParaRPr>
          </a:p>
        </p:txBody>
      </p:sp>
      <p:sp>
        <p:nvSpPr>
          <p:cNvPr id="4" name="Содержимое 3"/>
          <p:cNvSpPr>
            <a:spLocks noGrp="1"/>
          </p:cNvSpPr>
          <p:nvPr>
            <p:ph sz="half" idx="2"/>
          </p:nvPr>
        </p:nvSpPr>
        <p:spPr/>
        <p:txBody>
          <a:bodyPr>
            <a:normAutofit fontScale="62500" lnSpcReduction="20000"/>
          </a:bodyPr>
          <a:lstStyle/>
          <a:p>
            <a:r>
              <a:rPr lang="ru-RU" dirty="0" smtClean="0">
                <a:solidFill>
                  <a:srgbClr val="FF0000"/>
                </a:solidFill>
              </a:rPr>
              <a:t>- ешь только при ощущении голода;</a:t>
            </a:r>
          </a:p>
          <a:p>
            <a:r>
              <a:rPr lang="ru-RU" dirty="0" smtClean="0">
                <a:solidFill>
                  <a:srgbClr val="FF0000"/>
                </a:solidFill>
              </a:rPr>
              <a:t>- никогда не переедай, ешь в меру;</a:t>
            </a:r>
          </a:p>
          <a:p>
            <a:r>
              <a:rPr lang="ru-RU" dirty="0" smtClean="0">
                <a:solidFill>
                  <a:srgbClr val="FF0000"/>
                </a:solidFill>
              </a:rPr>
              <a:t>- насыщай голод, а не аппетит;</a:t>
            </a:r>
          </a:p>
          <a:p>
            <a:r>
              <a:rPr lang="ru-RU" dirty="0" smtClean="0">
                <a:solidFill>
                  <a:srgbClr val="FF0000"/>
                </a:solidFill>
              </a:rPr>
              <a:t>- ешь в спокойной обстановке;</a:t>
            </a:r>
          </a:p>
          <a:p>
            <a:r>
              <a:rPr lang="ru-RU" dirty="0" smtClean="0">
                <a:solidFill>
                  <a:srgbClr val="FF0000"/>
                </a:solidFill>
              </a:rPr>
              <a:t>- избегай очень холодной и очень горячей пищи;</a:t>
            </a:r>
          </a:p>
          <a:p>
            <a:r>
              <a:rPr lang="ru-RU" dirty="0" smtClean="0">
                <a:solidFill>
                  <a:srgbClr val="FF0000"/>
                </a:solidFill>
              </a:rPr>
              <a:t>- ешь только свежую пищу, не ешь пищу вчерашнего дня;</a:t>
            </a:r>
          </a:p>
          <a:p>
            <a:r>
              <a:rPr lang="ru-RU" dirty="0" smtClean="0">
                <a:solidFill>
                  <a:srgbClr val="FF0000"/>
                </a:solidFill>
              </a:rPr>
              <a:t>- ешь в умеренном темпе;</a:t>
            </a:r>
          </a:p>
          <a:p>
            <a:r>
              <a:rPr lang="ru-RU" dirty="0" smtClean="0">
                <a:solidFill>
                  <a:srgbClr val="FF0000"/>
                </a:solidFill>
              </a:rPr>
              <a:t>- не ешь, если ты в расстроенных чувствах;</a:t>
            </a:r>
          </a:p>
          <a:p>
            <a:r>
              <a:rPr lang="ru-RU" dirty="0" smtClean="0">
                <a:solidFill>
                  <a:srgbClr val="FF0000"/>
                </a:solidFill>
              </a:rPr>
              <a:t>- пища, должна быть приготовлена с любовью и съедаться с удовольствием;</a:t>
            </a:r>
          </a:p>
          <a:p>
            <a:r>
              <a:rPr lang="ru-RU" dirty="0" smtClean="0">
                <a:solidFill>
                  <a:srgbClr val="FF0000"/>
                </a:solidFill>
              </a:rPr>
              <a:t>- уважай пищу и благодари того, кто ее приготовил;</a:t>
            </a:r>
          </a:p>
          <a:p>
            <a:r>
              <a:rPr lang="ru-RU" dirty="0" smtClean="0">
                <a:solidFill>
                  <a:srgbClr val="FF0000"/>
                </a:solidFill>
              </a:rPr>
              <a:t>- не ешь во время работы;</a:t>
            </a:r>
          </a:p>
          <a:p>
            <a:r>
              <a:rPr lang="ru-RU" dirty="0" smtClean="0">
                <a:solidFill>
                  <a:srgbClr val="FF0000"/>
                </a:solidFill>
              </a:rPr>
              <a:t>- пей воду не позже, чем за 10-15 минут до еды; не пей во время еды.</a:t>
            </a:r>
          </a:p>
          <a:p>
            <a:endParaRPr lang="ru-RU" dirty="0"/>
          </a:p>
        </p:txBody>
      </p:sp>
      <p:pic>
        <p:nvPicPr>
          <p:cNvPr id="3074" name="Picture 2" descr="E:\ЯндексДиск\Мама\Картинки здоровье\Витамины.jpg"/>
          <p:cNvPicPr>
            <a:picLocks noGrp="1" noChangeAspect="1" noChangeArrowheads="1"/>
          </p:cNvPicPr>
          <p:nvPr>
            <p:ph sz="half" idx="1"/>
          </p:nvPr>
        </p:nvPicPr>
        <p:blipFill>
          <a:blip r:embed="rId2" cstate="print"/>
          <a:srcRect/>
          <a:stretch>
            <a:fillRect/>
          </a:stretch>
        </p:blipFill>
        <p:spPr bwMode="auto">
          <a:xfrm>
            <a:off x="142844" y="1071546"/>
            <a:ext cx="2367455" cy="3318862"/>
          </a:xfrm>
          <a:prstGeom prst="rect">
            <a:avLst/>
          </a:prstGeom>
          <a:noFill/>
        </p:spPr>
      </p:pic>
      <p:pic>
        <p:nvPicPr>
          <p:cNvPr id="3075" name="Picture 3" descr="E:\ЯндексДиск\Мама\Картинки здоровье\Овощи.jpg"/>
          <p:cNvPicPr>
            <a:picLocks noChangeAspect="1" noChangeArrowheads="1"/>
          </p:cNvPicPr>
          <p:nvPr/>
        </p:nvPicPr>
        <p:blipFill>
          <a:blip r:embed="rId3" cstate="print"/>
          <a:srcRect/>
          <a:stretch>
            <a:fillRect/>
          </a:stretch>
        </p:blipFill>
        <p:spPr bwMode="auto">
          <a:xfrm>
            <a:off x="1643042" y="4357694"/>
            <a:ext cx="3143272" cy="2357454"/>
          </a:xfrm>
          <a:prstGeom prst="rect">
            <a:avLst/>
          </a:prstGeom>
          <a:noFill/>
        </p:spPr>
      </p:pic>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Официальная">
  <a:themeElements>
    <a:clrScheme name="Официальная">
      <a:dk1>
        <a:sysClr val="windowText" lastClr="000000"/>
      </a:dk1>
      <a:lt1>
        <a:sysClr val="window" lastClr="FFFFFF"/>
      </a:lt1>
      <a:dk2>
        <a:srgbClr val="646B86"/>
      </a:dk2>
      <a:lt2>
        <a:srgbClr val="C5D1D7"/>
      </a:lt2>
      <a:accent1>
        <a:srgbClr val="D16349"/>
      </a:accent1>
      <a:accent2>
        <a:srgbClr val="CCB400"/>
      </a:accent2>
      <a:accent3>
        <a:srgbClr val="8CADAE"/>
      </a:accent3>
      <a:accent4>
        <a:srgbClr val="8C7B70"/>
      </a:accent4>
      <a:accent5>
        <a:srgbClr val="8FB08C"/>
      </a:accent5>
      <a:accent6>
        <a:srgbClr val="D19049"/>
      </a:accent6>
      <a:hlink>
        <a:srgbClr val="00A3D6"/>
      </a:hlink>
      <a:folHlink>
        <a:srgbClr val="694F07"/>
      </a:folHlink>
    </a:clrScheme>
    <a:fontScheme name="Официальная">
      <a:majorFont>
        <a:latin typeface="Georgia"/>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Georgia"/>
        <a:ea typeface=""/>
        <a:cs typeface=""/>
        <a:font script="Jpan" typeface="ＭＳ Ｐ明朝"/>
        <a:font script="Hang" typeface="바탕"/>
        <a:font script="Hans" typeface="方正舒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Официальная">
      <a:fillStyleLst>
        <a:solidFill>
          <a:schemeClr val="phClr"/>
        </a:solidFill>
        <a:solidFill>
          <a:schemeClr val="phClr">
            <a:tint val="45000"/>
          </a:schemeClr>
        </a:solidFill>
        <a:solidFill>
          <a:schemeClr val="phClr">
            <a:tint val="95000"/>
          </a:schemeClr>
        </a:solidFill>
      </a:fillStyleLst>
      <a:lnStyleLst>
        <a:ln w="9525" cap="flat" cmpd="sng" algn="ctr">
          <a:solidFill>
            <a:schemeClr val="phClr"/>
          </a:solidFill>
          <a:prstDash val="solid"/>
        </a:ln>
        <a:ln w="11429" cap="flat" cmpd="sng" algn="ctr">
          <a:solidFill>
            <a:schemeClr val="phClr"/>
          </a:solidFill>
          <a:prstDash val="sysDash"/>
        </a:ln>
        <a:ln w="20000" cap="flat" cmpd="sng" algn="ctr">
          <a:solidFill>
            <a:schemeClr val="phClr"/>
          </a:solidFill>
          <a:prstDash val="solid"/>
        </a:ln>
      </a:lnStyleLst>
      <a:effectStyleLst>
        <a:effectStyle>
          <a:effectLst>
            <a:outerShdw blurRad="50800" dist="25400" dir="5400000" rotWithShape="0">
              <a:srgbClr val="000000">
                <a:alpha val="35000"/>
              </a:srgbClr>
            </a:outerShdw>
          </a:effectLst>
        </a:effectStyle>
        <a:effectStyle>
          <a:effectLst>
            <a:outerShdw blurRad="50800" dist="25400" dir="5400000" rotWithShape="0">
              <a:srgbClr val="000000">
                <a:alpha val="45000"/>
              </a:srgbClr>
            </a:outerShdw>
          </a:effectLst>
          <a:scene3d>
            <a:camera prst="orthographicFront" fov="0">
              <a:rot lat="0" lon="0" rev="0"/>
            </a:camera>
            <a:lightRig rig="threePt" dir="t">
              <a:rot lat="0" lon="0" rev="0"/>
            </a:lightRig>
          </a:scene3d>
          <a:sp3d contourW="9525" prstMaterial="matte">
            <a:bevelT w="0" h="0"/>
            <a:contourClr>
              <a:schemeClr val="phClr">
                <a:shade val="70000"/>
                <a:satMod val="105000"/>
              </a:schemeClr>
            </a:contourClr>
          </a:sp3d>
        </a:effectStyle>
        <a:effectStyle>
          <a:effectLst>
            <a:outerShdw blurRad="50800" dist="25400" dir="5400000" rotWithShape="0">
              <a:srgbClr val="000000">
                <a:alpha val="45000"/>
              </a:srgbClr>
            </a:outerShdw>
          </a:effectLst>
          <a:scene3d>
            <a:camera prst="orthographicFront" fov="0">
              <a:rot lat="0" lon="0" rev="0"/>
            </a:camera>
            <a:lightRig rig="soft" dir="b">
              <a:rot lat="0" lon="0" rev="0"/>
            </a:lightRig>
          </a:scene3d>
          <a:sp3d prstMaterial="dkEdge">
            <a:bevelT w="63500" h="63500" prst="cross"/>
            <a:contourClr>
              <a:schemeClr val="phClr"/>
            </a:contourClr>
          </a:sp3d>
        </a:effectStyle>
      </a:effectStyleLst>
      <a:bgFillStyleLst>
        <a:solidFill>
          <a:schemeClr val="phClr"/>
        </a:solidFill>
        <a:blipFill>
          <a:blip xmlns:r="http://schemas.openxmlformats.org/officeDocument/2006/relationships" r:embed="rId1">
            <a:duotone>
              <a:schemeClr val="phClr">
                <a:shade val="70000"/>
                <a:satMod val="115000"/>
              </a:schemeClr>
              <a:schemeClr val="phClr">
                <a:tint val="85000"/>
              </a:schemeClr>
            </a:duotone>
          </a:blip>
          <a:tile tx="0" ty="0" sx="85000" sy="85000" flip="none" algn="tl"/>
        </a:blipFill>
        <a:blipFill>
          <a:blip xmlns:r="http://schemas.openxmlformats.org/officeDocument/2006/relationships" r:embed="rId2">
            <a:duotone>
              <a:schemeClr val="phClr">
                <a:shade val="65000"/>
                <a:satMod val="115000"/>
              </a:schemeClr>
              <a:schemeClr val="phClr">
                <a:tint val="85000"/>
              </a:schemeClr>
            </a:duotone>
          </a:blip>
          <a:tile tx="0" ty="0" sx="65000" sy="65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Civic</Template>
  <TotalTime>308</TotalTime>
  <Words>593</Words>
  <Application>Microsoft Office PowerPoint</Application>
  <PresentationFormat>Экран (4:3)</PresentationFormat>
  <Paragraphs>70</Paragraphs>
  <Slides>24</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24</vt:i4>
      </vt:variant>
    </vt:vector>
  </HeadingPairs>
  <TitlesOfParts>
    <vt:vector size="25" baseType="lpstr">
      <vt:lpstr>Официальная</vt:lpstr>
      <vt:lpstr>Здоровье в твоих руках</vt:lpstr>
      <vt:lpstr>Здоровье в твоих руках</vt:lpstr>
      <vt:lpstr>Загадки о здоровье</vt:lpstr>
      <vt:lpstr>Вспомните пословицы</vt:lpstr>
      <vt:lpstr>П о данным отечественных и зарубежных учёных на наше здоровье влияют:</vt:lpstr>
      <vt:lpstr>Слайд 6</vt:lpstr>
      <vt:lpstr>Здоровый образ жизни это:</vt:lpstr>
      <vt:lpstr>Правильное питание</vt:lpstr>
      <vt:lpstr>Правила культуры питания</vt:lpstr>
      <vt:lpstr>ОТКАЖИСЬ ОТ НИХ</vt:lpstr>
      <vt:lpstr>Занимайтесь спортом</vt:lpstr>
      <vt:lpstr>Пухтолова гора</vt:lpstr>
      <vt:lpstr>«Лучше знаться с дураком, чем с табаком»</vt:lpstr>
      <vt:lpstr>Курение – враг здоровья</vt:lpstr>
      <vt:lpstr>Штрафы за курение</vt:lpstr>
      <vt:lpstr>Штрафы за курение</vt:lpstr>
      <vt:lpstr>Слайд 17</vt:lpstr>
      <vt:lpstr>Слайд 18</vt:lpstr>
      <vt:lpstr>Слайд 19</vt:lpstr>
      <vt:lpstr>Вред алкоголя</vt:lpstr>
      <vt:lpstr>Слайд 21</vt:lpstr>
      <vt:lpstr>Слайд 22</vt:lpstr>
      <vt:lpstr>Слайд 23</vt:lpstr>
      <vt:lpstr>Спасибо за внимание!     Будьте здоровы!</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Здоровье в твои руках</dc:title>
  <dc:creator>home</dc:creator>
  <cp:lastModifiedBy>Дом</cp:lastModifiedBy>
  <cp:revision>35</cp:revision>
  <dcterms:created xsi:type="dcterms:W3CDTF">2014-02-08T14:53:55Z</dcterms:created>
  <dcterms:modified xsi:type="dcterms:W3CDTF">2024-01-18T18:06:29Z</dcterms:modified>
</cp:coreProperties>
</file>