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6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DB235-8C82-4C0C-8D7A-AB7EE84E4749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D1941-B10B-40A0-879B-0C8E3CB9AC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07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DB235-8C82-4C0C-8D7A-AB7EE84E4749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D1941-B10B-40A0-879B-0C8E3CB9AC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0075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DB235-8C82-4C0C-8D7A-AB7EE84E4749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D1941-B10B-40A0-879B-0C8E3CB9AC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9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DB235-8C82-4C0C-8D7A-AB7EE84E4749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D1941-B10B-40A0-879B-0C8E3CB9AC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772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DB235-8C82-4C0C-8D7A-AB7EE84E4749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D1941-B10B-40A0-879B-0C8E3CB9AC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4605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DB235-8C82-4C0C-8D7A-AB7EE84E4749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D1941-B10B-40A0-879B-0C8E3CB9AC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9857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DB235-8C82-4C0C-8D7A-AB7EE84E4749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D1941-B10B-40A0-879B-0C8E3CB9AC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9665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DB235-8C82-4C0C-8D7A-AB7EE84E4749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D1941-B10B-40A0-879B-0C8E3CB9AC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1346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DB235-8C82-4C0C-8D7A-AB7EE84E4749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D1941-B10B-40A0-879B-0C8E3CB9AC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851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DB235-8C82-4C0C-8D7A-AB7EE84E4749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D1941-B10B-40A0-879B-0C8E3CB9AC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845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DB235-8C82-4C0C-8D7A-AB7EE84E4749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D1941-B10B-40A0-879B-0C8E3CB9AC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873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DB235-8C82-4C0C-8D7A-AB7EE84E4749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6D1941-B10B-40A0-879B-0C8E3CB9AC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3704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6B527C-A1F3-4BD5-B0FC-805165A9E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967" y="1956329"/>
            <a:ext cx="7886700" cy="294534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Arial Black" panose="020B0A04020102020204" pitchFamily="34" charset="0"/>
              </a:rPr>
              <a:t>Мастер – класс для детей</a:t>
            </a:r>
            <a:br>
              <a:rPr lang="ru-RU" dirty="0">
                <a:latin typeface="Arial Black" panose="020B0A04020102020204" pitchFamily="34" charset="0"/>
              </a:rPr>
            </a:br>
            <a:r>
              <a:rPr lang="ru-RU" dirty="0">
                <a:latin typeface="Arial Black" panose="020B0A04020102020204" pitchFamily="34" charset="0"/>
              </a:rPr>
              <a:t/>
            </a:r>
            <a:br>
              <a:rPr lang="ru-RU" dirty="0">
                <a:latin typeface="Arial Black" panose="020B0A04020102020204" pitchFamily="34" charset="0"/>
              </a:rPr>
            </a:br>
            <a:r>
              <a:rPr lang="ru-RU" dirty="0">
                <a:latin typeface="Arial Black" panose="020B0A04020102020204" pitchFamily="34" charset="0"/>
              </a:rPr>
              <a:t>«Азбука безопасного падения»</a:t>
            </a:r>
            <a:br>
              <a:rPr lang="ru-RU" dirty="0">
                <a:latin typeface="Arial Black" panose="020B0A04020102020204" pitchFamily="34" charset="0"/>
              </a:rPr>
            </a:br>
            <a:r>
              <a:rPr lang="ru-RU" dirty="0">
                <a:latin typeface="Arial Black" panose="020B0A04020102020204" pitchFamily="34" charset="0"/>
              </a:rPr>
              <a:t/>
            </a:r>
            <a:br>
              <a:rPr lang="ru-RU" dirty="0">
                <a:latin typeface="Arial Black" panose="020B0A04020102020204" pitchFamily="34" charset="0"/>
              </a:rPr>
            </a:b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DE1B8EE6-BD1A-4979-A7EB-6A92CE055241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739076" y="341640"/>
            <a:ext cx="566584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образовательное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учреждение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«Детский сад № 467 г.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Челябинска»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A00F3259-DF83-4B35-9D86-23D6133378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867" y="5239087"/>
            <a:ext cx="8805333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Подготовил: инструктор по физическому воспитанию </a:t>
            </a:r>
          </a:p>
          <a:p>
            <a:pPr marL="0" indent="0" algn="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Курдина</a:t>
            </a:r>
            <a:r>
              <a:rPr lang="ru-RU" alt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О.И.</a:t>
            </a:r>
          </a:p>
          <a:p>
            <a:pPr marL="0" indent="0" algn="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г. Челябинск</a:t>
            </a:r>
          </a:p>
          <a:p>
            <a:pPr mar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2020г.</a:t>
            </a:r>
          </a:p>
        </p:txBody>
      </p:sp>
    </p:spTree>
    <p:extLst>
      <p:ext uri="{BB962C8B-B14F-4D97-AF65-F5344CB8AC3E}">
        <p14:creationId xmlns:p14="http://schemas.microsoft.com/office/powerpoint/2010/main" val="101697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18147" y="0"/>
            <a:ext cx="950599" cy="6858000"/>
          </a:xfrm>
        </p:spPr>
        <p:txBody>
          <a:bodyPr vert="wordArtVert">
            <a:normAutofit fontScale="85000" lnSpcReduction="10000"/>
          </a:bodyPr>
          <a:lstStyle/>
          <a:p>
            <a:r>
              <a:rPr lang="ru-RU" sz="3600" b="1" dirty="0">
                <a:latin typeface="Arial Black" panose="020B0A04020102020204" pitchFamily="34" charset="0"/>
              </a:rPr>
              <a:t>БЕЗОПАСНОЕ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273" y="0"/>
            <a:ext cx="5625704" cy="6858000"/>
          </a:xfrm>
          <a:prstGeom prst="rect">
            <a:avLst/>
          </a:prstGeom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7471503" y="0"/>
            <a:ext cx="1131075" cy="6858000"/>
          </a:xfrm>
          <a:prstGeom prst="rect">
            <a:avLst/>
          </a:prstGeom>
        </p:spPr>
        <p:txBody>
          <a:bodyPr vert="wordArtVert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0" b="1" dirty="0">
                <a:latin typeface="Arial Black" panose="020B0A04020102020204" pitchFamily="34" charset="0"/>
              </a:rPr>
              <a:t>ПАДЕНИЕ</a:t>
            </a:r>
          </a:p>
        </p:txBody>
      </p:sp>
    </p:spTree>
    <p:extLst>
      <p:ext uri="{BB962C8B-B14F-4D97-AF65-F5344CB8AC3E}">
        <p14:creationId xmlns:p14="http://schemas.microsoft.com/office/powerpoint/2010/main" val="2430466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E8DBA5A-1699-48EB-9C0F-A5FCF89DA9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016" y="365122"/>
            <a:ext cx="8396817" cy="6192840"/>
          </a:xfrm>
        </p:spPr>
        <p:txBody>
          <a:bodyPr>
            <a:normAutofit/>
          </a:bodyPr>
          <a:lstStyle/>
          <a:p>
            <a:pPr indent="180340" algn="just"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Форма работы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мастер- класса с детьми направлена на теоретическое и практическое усвоение навыков безопасного падения для последующего применения их в жизни. 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Пробудить интерес детей к своему здоровью.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Участники: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Дети подготовительных к школе групп, воспитатели, инструктор по физической культуре.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Оборудование: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Мягкие маты, слайд- шоу, брошюра.</a:t>
            </a:r>
          </a:p>
          <a:p>
            <a:pPr indent="180340" algn="just"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Подготовительный этап: </a:t>
            </a:r>
            <a:r>
              <a:rPr lang="ru-RU" sz="1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изучение</a:t>
            </a:r>
          </a:p>
          <a:p>
            <a:pPr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темы в интернете, </a:t>
            </a:r>
            <a:r>
              <a:rPr lang="ru-RU" sz="1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разработка</a:t>
            </a:r>
          </a:p>
          <a:p>
            <a:pPr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брошюры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тренировка падений.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012" y="3575447"/>
            <a:ext cx="4186237" cy="3139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030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>
            <a:extLst>
              <a:ext uri="{FF2B5EF4-FFF2-40B4-BE49-F238E27FC236}">
                <a16:creationId xmlns:a16="http://schemas.microsoft.com/office/drawing/2014/main" id="{9B85D821-CF93-4C2D-941B-5AA161F55BF9}"/>
              </a:ext>
            </a:extLst>
          </p:cNvPr>
          <p:cNvSpPr txBox="1">
            <a:spLocks/>
          </p:cNvSpPr>
          <p:nvPr/>
        </p:nvSpPr>
        <p:spPr>
          <a:xfrm>
            <a:off x="3893335" y="3204590"/>
            <a:ext cx="4824942" cy="5704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180340" algn="just"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Подготовительная к школе группа № 11</a:t>
            </a:r>
            <a:endParaRPr lang="ru-RU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AC69468-A2A4-4D10-8E42-8E4C4A6DCA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584"/>
          <a:stretch/>
        </p:blipFill>
        <p:spPr>
          <a:xfrm>
            <a:off x="143933" y="115357"/>
            <a:ext cx="3248978" cy="414337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495306B-07D7-4C03-8169-7FDBF2C19C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547" y="4165602"/>
            <a:ext cx="5388520" cy="255281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BB17340-B8C6-4A4C-80E9-9499F34CB1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545" y="139587"/>
            <a:ext cx="5388522" cy="255281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8844E05-B11E-40FF-B1CB-BED66BB3AAB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1" r="18205"/>
          <a:stretch/>
        </p:blipFill>
        <p:spPr>
          <a:xfrm>
            <a:off x="143933" y="4350862"/>
            <a:ext cx="3248978" cy="2391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926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>
            <a:extLst>
              <a:ext uri="{FF2B5EF4-FFF2-40B4-BE49-F238E27FC236}">
                <a16:creationId xmlns:a16="http://schemas.microsoft.com/office/drawing/2014/main" id="{BF612F2C-D8BE-4E90-9113-9BC8E0209513}"/>
              </a:ext>
            </a:extLst>
          </p:cNvPr>
          <p:cNvSpPr txBox="1">
            <a:spLocks/>
          </p:cNvSpPr>
          <p:nvPr/>
        </p:nvSpPr>
        <p:spPr>
          <a:xfrm>
            <a:off x="5042429" y="4296816"/>
            <a:ext cx="4824942" cy="5704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Подготовительная</a:t>
            </a:r>
          </a:p>
          <a:p>
            <a:pPr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 школе группа</a:t>
            </a:r>
          </a:p>
          <a:p>
            <a:pPr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№ 9</a:t>
            </a:r>
            <a:endParaRPr lang="ru-RU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FEE4A04-077B-478B-A5B2-63C818EE961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80"/>
          <a:stretch/>
        </p:blipFill>
        <p:spPr>
          <a:xfrm>
            <a:off x="746832" y="131276"/>
            <a:ext cx="4521143" cy="283205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8A9616B-1DDB-482D-B183-4BCEF688B81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24" b="9383"/>
          <a:stretch/>
        </p:blipFill>
        <p:spPr>
          <a:xfrm>
            <a:off x="169334" y="3136857"/>
            <a:ext cx="2732750" cy="358986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D8D328B-A825-4342-A126-FC7DC0B079F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42"/>
          <a:stretch/>
        </p:blipFill>
        <p:spPr>
          <a:xfrm>
            <a:off x="5935134" y="131277"/>
            <a:ext cx="3039532" cy="364977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25EF3D8-1823-438D-B794-7D12EFA6BD2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31" r="4898" b="29753"/>
          <a:stretch/>
        </p:blipFill>
        <p:spPr>
          <a:xfrm>
            <a:off x="3281347" y="3136857"/>
            <a:ext cx="2548467" cy="3460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208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>
            <a:extLst>
              <a:ext uri="{FF2B5EF4-FFF2-40B4-BE49-F238E27FC236}">
                <a16:creationId xmlns:a16="http://schemas.microsoft.com/office/drawing/2014/main" id="{46202B15-C18D-4543-B720-2BBD5045AF52}"/>
              </a:ext>
            </a:extLst>
          </p:cNvPr>
          <p:cNvSpPr txBox="1">
            <a:spLocks/>
          </p:cNvSpPr>
          <p:nvPr/>
        </p:nvSpPr>
        <p:spPr>
          <a:xfrm>
            <a:off x="2007385" y="3204589"/>
            <a:ext cx="4824942" cy="5704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180340" algn="just"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Подготовительная к школе группа № 7</a:t>
            </a:r>
            <a:endParaRPr lang="ru-RU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94" y="150012"/>
            <a:ext cx="4043362" cy="28835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09" y="3775032"/>
            <a:ext cx="4096847" cy="308296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784" y="150012"/>
            <a:ext cx="3810813" cy="288357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9"/>
          <a:stretch/>
        </p:blipFill>
        <p:spPr>
          <a:xfrm>
            <a:off x="5072063" y="3836893"/>
            <a:ext cx="3831534" cy="302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63178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109</TotalTime>
  <Words>128</Words>
  <Application>Microsoft Office PowerPoint</Application>
  <PresentationFormat>Экран (4:3)</PresentationFormat>
  <Paragraphs>23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Arial Black</vt:lpstr>
      <vt:lpstr>Calibri</vt:lpstr>
      <vt:lpstr>Calibri Light</vt:lpstr>
      <vt:lpstr>Times New Roman</vt:lpstr>
      <vt:lpstr>Тема Office</vt:lpstr>
      <vt:lpstr>Мастер – класс для детей  «Азбука безопасного падения»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14</cp:revision>
  <dcterms:created xsi:type="dcterms:W3CDTF">2020-11-13T06:43:11Z</dcterms:created>
  <dcterms:modified xsi:type="dcterms:W3CDTF">2021-04-14T02:52:06Z</dcterms:modified>
</cp:coreProperties>
</file>