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4" r:id="rId9"/>
    <p:sldId id="273" r:id="rId10"/>
    <p:sldId id="274" r:id="rId11"/>
    <p:sldId id="275" r:id="rId12"/>
    <p:sldId id="276" r:id="rId13"/>
    <p:sldId id="265" r:id="rId14"/>
    <p:sldId id="267" r:id="rId15"/>
    <p:sldId id="262" r:id="rId16"/>
    <p:sldId id="263" r:id="rId17"/>
    <p:sldId id="271" r:id="rId18"/>
    <p:sldId id="268" r:id="rId19"/>
    <p:sldId id="278" r:id="rId20"/>
    <p:sldId id="272" r:id="rId21"/>
    <p:sldId id="26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A4DC-AB47-4898-9CC0-C0DF576F604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1DB1-1654-44B8-89A4-92503F143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Century" pitchFamily="18" charset="0"/>
              </a:rPr>
              <a:t>Педагогический проект </a:t>
            </a:r>
            <a:r>
              <a:rPr lang="en-US" b="1" i="1" dirty="0" smtClean="0">
                <a:latin typeface="Century" pitchFamily="18" charset="0"/>
              </a:rPr>
              <a:t/>
            </a:r>
            <a:br>
              <a:rPr lang="en-US" b="1" i="1" dirty="0" smtClean="0">
                <a:latin typeface="Century" pitchFamily="18" charset="0"/>
              </a:rPr>
            </a:br>
            <a:r>
              <a:rPr lang="ru-RU" b="1" i="1" dirty="0" smtClean="0">
                <a:latin typeface="Century" pitchFamily="18" charset="0"/>
              </a:rPr>
              <a:t>«</a:t>
            </a:r>
            <a:r>
              <a:rPr lang="ru-RU" b="1" i="1" dirty="0">
                <a:latin typeface="Century" pitchFamily="18" charset="0"/>
              </a:rPr>
              <a:t>Мини-музей «Курочка Ряба»</a:t>
            </a:r>
            <a:br>
              <a:rPr lang="ru-RU" b="1" i="1" dirty="0">
                <a:latin typeface="Century" pitchFamily="18" charset="0"/>
              </a:rPr>
            </a:br>
            <a:endParaRPr lang="ru-RU" b="1" i="1" dirty="0">
              <a:latin typeface="Century" pitchFamily="18" charset="0"/>
            </a:endParaRPr>
          </a:p>
        </p:txBody>
      </p:sp>
      <p:pic>
        <p:nvPicPr>
          <p:cNvPr id="1026" name="Picture 2" descr="D:\РАБОТА\гр 2\музей\1404408877_f_49614b376ccc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314273" cy="41273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56612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err="1" smtClean="0">
                <a:latin typeface="Century" pitchFamily="18" charset="0"/>
              </a:rPr>
              <a:t>Разработалала</a:t>
            </a:r>
            <a:r>
              <a:rPr lang="ru-RU" sz="2000" b="1" i="1" dirty="0" smtClean="0">
                <a:latin typeface="Century" pitchFamily="18" charset="0"/>
              </a:rPr>
              <a:t>: воспитатель </a:t>
            </a:r>
            <a:endParaRPr lang="en-US" sz="2000" b="1" i="1" dirty="0" smtClean="0">
              <a:latin typeface="Century" pitchFamily="18" charset="0"/>
            </a:endParaRPr>
          </a:p>
          <a:p>
            <a:pPr algn="r"/>
            <a:r>
              <a:rPr lang="en-US" sz="2000" b="1" i="1" dirty="0" smtClean="0">
                <a:latin typeface="Century" pitchFamily="18" charset="0"/>
              </a:rPr>
              <a:t>II </a:t>
            </a:r>
            <a:r>
              <a:rPr lang="ru-RU" sz="2000" b="1" i="1" dirty="0" smtClean="0">
                <a:latin typeface="Century" pitchFamily="18" charset="0"/>
              </a:rPr>
              <a:t>младшей </a:t>
            </a:r>
            <a:r>
              <a:rPr lang="ru-RU" sz="2000" b="1" i="1" dirty="0" smtClean="0">
                <a:latin typeface="Century" pitchFamily="18" charset="0"/>
              </a:rPr>
              <a:t>группы №2</a:t>
            </a:r>
            <a:endParaRPr lang="ru-RU" sz="2000" b="1" i="1" dirty="0" smtClean="0">
              <a:latin typeface="Century" pitchFamily="18" charset="0"/>
            </a:endParaRPr>
          </a:p>
          <a:p>
            <a:pPr algn="r"/>
            <a:r>
              <a:rPr lang="ru-RU" sz="2000" b="1" i="1" dirty="0" err="1" smtClean="0">
                <a:latin typeface="Century" pitchFamily="18" charset="0"/>
              </a:rPr>
              <a:t>Курдина</a:t>
            </a:r>
            <a:r>
              <a:rPr lang="ru-RU" sz="2000" b="1" i="1" dirty="0" smtClean="0">
                <a:latin typeface="Century" pitchFamily="18" charset="0"/>
              </a:rPr>
              <a:t> </a:t>
            </a:r>
            <a:r>
              <a:rPr lang="ru-RU" sz="2000" b="1" i="1" smtClean="0">
                <a:latin typeface="Century" pitchFamily="18" charset="0"/>
              </a:rPr>
              <a:t>Оксана Игоревна</a:t>
            </a:r>
            <a:endParaRPr lang="ru-RU" sz="2000" b="1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3100" b="1" i="1" dirty="0" smtClean="0">
                <a:latin typeface="Century" pitchFamily="18" charset="0"/>
              </a:rPr>
              <a:t>ВТОРОЙ ЭТАП:</a:t>
            </a:r>
            <a:br>
              <a:rPr lang="ru-RU" sz="3100" b="1" i="1" dirty="0" smtClean="0">
                <a:latin typeface="Century" pitchFamily="18" charset="0"/>
              </a:rPr>
            </a:br>
            <a:r>
              <a:rPr lang="ru-RU" sz="3100" b="1" i="1" dirty="0" smtClean="0">
                <a:latin typeface="Century" pitchFamily="18" charset="0"/>
              </a:rPr>
              <a:t>1. Я собрала с и систематизировала материал, распределила по видам деятельности.</a:t>
            </a:r>
            <a:br>
              <a:rPr lang="ru-RU" sz="3100" b="1" i="1" dirty="0" smtClean="0">
                <a:latin typeface="Century" pitchFamily="18" charset="0"/>
              </a:rPr>
            </a:br>
            <a:r>
              <a:rPr lang="ru-RU" sz="3100" b="1" i="1" dirty="0" smtClean="0">
                <a:latin typeface="Century" pitchFamily="18" charset="0"/>
              </a:rPr>
              <a:t>2. Выбрала дизайн по оформлению мини-музея.</a:t>
            </a:r>
            <a:br>
              <a:rPr lang="ru-RU" sz="3100" b="1" i="1" dirty="0" smtClean="0">
                <a:latin typeface="Century" pitchFamily="18" charset="0"/>
              </a:rPr>
            </a:br>
            <a:r>
              <a:rPr lang="ru-RU" sz="3100" b="1" i="1" dirty="0" smtClean="0">
                <a:latin typeface="Century" pitchFamily="18" charset="0"/>
              </a:rPr>
              <a:t>3. Разместила материал в мини-музее.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latin typeface="Century" pitchFamily="18" charset="0"/>
              </a:rPr>
              <a:t>ТРЕТИЙ ЭТАП:</a:t>
            </a:r>
            <a:r>
              <a:rPr lang="ru-RU" sz="2400" b="1" i="1" dirty="0" smtClean="0">
                <a:latin typeface="Century" pitchFamily="18" charset="0"/>
              </a:rPr>
              <a:t/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 </a:t>
            </a:r>
            <a:r>
              <a:rPr lang="ru-RU" sz="2400" b="1" i="1" u="sng" dirty="0" smtClean="0">
                <a:latin typeface="Century" pitchFamily="18" charset="0"/>
              </a:rPr>
              <a:t>Познавательная область.</a:t>
            </a:r>
            <a:r>
              <a:rPr lang="ru-RU" sz="2400" b="1" i="1" dirty="0" smtClean="0">
                <a:latin typeface="Century" pitchFamily="18" charset="0"/>
              </a:rPr>
              <a:t/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рассматривание курицы “ В гости курочка пришла”;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рассматривание картины “Курочка с цыплятами”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исследовательская деятельность “Питание курицы”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дидактическая игра “ Кто как кричит”;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u="sng" dirty="0" smtClean="0">
                <a:latin typeface="Century" pitchFamily="18" charset="0"/>
              </a:rPr>
              <a:t>Социально- коммуникационная область.</a:t>
            </a:r>
            <a:r>
              <a:rPr lang="ru-RU" sz="2400" b="1" i="1" dirty="0" smtClean="0">
                <a:latin typeface="Century" pitchFamily="18" charset="0"/>
              </a:rPr>
              <a:t/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• Это обогащение и активизация словаря.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• Воспитание звуковой культуры речи.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-драматизация русских народных сказок: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«Курочка Ряба» (кукольный театр) ;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-сюжетно-ролевая игра “Птичий двор”;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подвижные игры: “ Наседка и цыплята”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Художественно-эстетическая область.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рисование “ Курица”, “ Яичко не простое - яичко золотое”;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конструирование “ Курятник”;</a:t>
            </a:r>
            <a:br>
              <a:rPr lang="ru-RU" sz="2400" b="1" i="1" dirty="0" smtClean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- аппликация “ Цыпленок”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Century" pitchFamily="18" charset="0"/>
              </a:rPr>
              <a:t>Познавательно-продуктивная деятельность детей с использованием музейных экспонатов проводится в различной форме: традиционной и нетрадиционной. В проведении познавательно-продуктивной деятельности используются следующие приемы: беседа, составление описательных и творческих рассказов, чтение художественной литературы, рассматривание картин, театрализованная деятельность, создание коллективных работ по аппликации, рисованию, лепке и </a:t>
            </a:r>
            <a:r>
              <a:rPr lang="ru-RU" sz="3100" b="1" i="1" dirty="0" err="1" smtClean="0">
                <a:latin typeface="Century" pitchFamily="18" charset="0"/>
              </a:rPr>
              <a:t>др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792087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Century" pitchFamily="18" charset="0"/>
              </a:rPr>
              <a:t>Предполагаемый результат:</a:t>
            </a:r>
            <a:r>
              <a:rPr lang="ru-RU" i="1" dirty="0" smtClean="0">
                <a:latin typeface="Century" pitchFamily="18" charset="0"/>
              </a:rPr>
              <a:t/>
            </a:r>
            <a:br>
              <a:rPr lang="ru-RU" i="1" dirty="0" smtClean="0">
                <a:latin typeface="Century" pitchFamily="18" charset="0"/>
              </a:rPr>
            </a:br>
            <a:endParaRPr lang="ru-RU" i="1" dirty="0">
              <a:latin typeface="Century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772400" cy="51125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Century" pitchFamily="18" charset="0"/>
              </a:rPr>
              <a:t>Дети узнают много новых слов – понятий и названий. С помощью музейных экспонатов у наших ребят сформируются художественно-эстетические, коммуникативно-речевые, художественно-речевые компетенции. Особую значимость будут играть коммуникативные навыки, направленные не только на бесконфликтное общение детей друг с другом, но и на бережное отношение к природе в целом.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08720"/>
            <a:ext cx="8964488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Century" pitchFamily="18" charset="0"/>
              </a:rPr>
              <a:t>В экспозиции собраны самые разные игрушки, изображения курочки, петуха, цыплёнка (мягкие, резиновые, деревянные, керамические, пластмассовые, бумажные). Они напоминают о том, с какой любовью люди всегда относились к этой домашней птице.</a:t>
            </a:r>
            <a:br>
              <a:rPr lang="ru-RU" sz="2400" b="1" i="1" dirty="0" smtClean="0">
                <a:latin typeface="Century" pitchFamily="18" charset="0"/>
              </a:rPr>
            </a:br>
            <a:endParaRPr lang="ru-RU" sz="2400" b="1" i="1" dirty="0">
              <a:latin typeface="Century" pitchFamily="18" charset="0"/>
            </a:endParaRPr>
          </a:p>
        </p:txBody>
      </p:sp>
      <p:pic>
        <p:nvPicPr>
          <p:cNvPr id="7" name="Содержимое 6" descr="P1050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408712" cy="384041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entury" pitchFamily="18" charset="0"/>
              </a:rPr>
              <a:t>Родители принимали активное участие в оформлении музея: это поделки сделанные своими руками,</a:t>
            </a:r>
            <a:endParaRPr lang="ru-RU" b="1" i="1" dirty="0">
              <a:latin typeface="Century" pitchFamily="18" charset="0"/>
            </a:endParaRPr>
          </a:p>
        </p:txBody>
      </p:sp>
      <p:pic>
        <p:nvPicPr>
          <p:cNvPr id="7" name="Содержимое 6" descr="P1050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038600" cy="3028950"/>
          </a:xfrm>
        </p:spPr>
      </p:pic>
      <p:pic>
        <p:nvPicPr>
          <p:cNvPr id="8" name="Содержимое 7" descr="P10504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entury" pitchFamily="18" charset="0"/>
              </a:rPr>
              <a:t>Это сбор книг и игрушек на тему: </a:t>
            </a:r>
            <a:r>
              <a:rPr lang="en-US" b="1" i="1" dirty="0" smtClean="0">
                <a:latin typeface="Century" pitchFamily="18" charset="0"/>
              </a:rPr>
              <a:t> </a:t>
            </a:r>
            <a:r>
              <a:rPr lang="ru-RU" b="1" i="1" dirty="0" smtClean="0">
                <a:latin typeface="Century" pitchFamily="18" charset="0"/>
              </a:rPr>
              <a:t>курочка, петушок, цыпленок, яичко, мышка.</a:t>
            </a:r>
            <a:endParaRPr lang="ru-RU" b="1" i="1" dirty="0">
              <a:latin typeface="Century" pitchFamily="18" charset="0"/>
            </a:endParaRPr>
          </a:p>
        </p:txBody>
      </p:sp>
      <p:pic>
        <p:nvPicPr>
          <p:cNvPr id="5" name="Содержимое 4" descr="P1050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504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Century" pitchFamily="18" charset="0"/>
              </a:rPr>
              <a:t>Среди экспонатов есть кукольный , магнитный  и бумажный 3</a:t>
            </a:r>
            <a:r>
              <a:rPr lang="en-US" b="1" i="1" dirty="0" smtClean="0">
                <a:latin typeface="Century" pitchFamily="18" charset="0"/>
              </a:rPr>
              <a:t>D </a:t>
            </a:r>
            <a:r>
              <a:rPr lang="ru-RU" b="1" i="1" dirty="0" smtClean="0">
                <a:latin typeface="Century" pitchFamily="18" charset="0"/>
              </a:rPr>
              <a:t>театр</a:t>
            </a:r>
            <a:endParaRPr lang="ru-RU" b="1" i="1" dirty="0">
              <a:latin typeface="Century" pitchFamily="18" charset="0"/>
            </a:endParaRPr>
          </a:p>
        </p:txBody>
      </p:sp>
      <p:pic>
        <p:nvPicPr>
          <p:cNvPr id="4" name="Содержимое 3" descr="P1050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entury" pitchFamily="18" charset="0"/>
              </a:rPr>
              <a:t>Воспитателем оформлен макет курятника где представлена еда для домашней птицы</a:t>
            </a:r>
            <a:endParaRPr lang="ru-RU" b="1" i="1" dirty="0">
              <a:latin typeface="Century" pitchFamily="18" charset="0"/>
            </a:endParaRPr>
          </a:p>
        </p:txBody>
      </p:sp>
      <p:pic>
        <p:nvPicPr>
          <p:cNvPr id="7" name="Содержимое 6" descr="P1050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034617" cy="416592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Century" pitchFamily="18" charset="0"/>
              </a:rPr>
              <a:t>Несколько работ детей были взяты с занятий по рисованию и аппликации.</a:t>
            </a:r>
            <a:endParaRPr lang="ru-RU" sz="3200" b="1" i="1" dirty="0">
              <a:latin typeface="Century" pitchFamily="18" charset="0"/>
            </a:endParaRPr>
          </a:p>
        </p:txBody>
      </p:sp>
      <p:pic>
        <p:nvPicPr>
          <p:cNvPr id="1026" name="Picture 2" descr="D:\РАБОТА\гр 2\НА КАТЕГОРИЮ\P105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417423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08518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entury" pitchFamily="18" charset="0"/>
              </a:rPr>
              <a:t>Зернышки </a:t>
            </a:r>
          </a:p>
          <a:p>
            <a:r>
              <a:rPr lang="ru-RU" sz="2000" b="1" i="1" dirty="0" smtClean="0">
                <a:latin typeface="Century" pitchFamily="18" charset="0"/>
              </a:rPr>
              <a:t>для курочки</a:t>
            </a:r>
            <a:endParaRPr lang="ru-RU" sz="2000" b="1" i="1" dirty="0">
              <a:latin typeface="Century" pitchFamily="18" charset="0"/>
            </a:endParaRPr>
          </a:p>
        </p:txBody>
      </p:sp>
      <p:pic>
        <p:nvPicPr>
          <p:cNvPr id="2" name="Picture 2" descr="K:\гр 2\НА КАТЕГОРИЮ\P105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644008" cy="34830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48264" y="24928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entury" pitchFamily="18" charset="0"/>
              </a:rPr>
              <a:t>Цыпленок </a:t>
            </a:r>
            <a:endParaRPr lang="ru-RU" sz="2000" b="1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Century" pitchFamily="18" charset="0"/>
              </a:rPr>
              <a:t>Музей способствует решению образовательных задач, в частности, задач познавательного и художественно-эстетического развития детей. Каждый мини-музей – результат общения, совместной работы воспитателя, детей и их семей.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Century" pitchFamily="18" charset="0"/>
              </a:rPr>
              <a:t>Так же воспитателем была изготовлена </a:t>
            </a:r>
            <a:r>
              <a:rPr lang="ru-RU" sz="3600" b="1" i="1" dirty="0" err="1" smtClean="0">
                <a:latin typeface="Century" pitchFamily="18" charset="0"/>
              </a:rPr>
              <a:t>мнемотаблица</a:t>
            </a:r>
            <a:r>
              <a:rPr lang="ru-RU" sz="3600" b="1" i="1" dirty="0" smtClean="0">
                <a:latin typeface="Century" pitchFamily="18" charset="0"/>
              </a:rPr>
              <a:t> на тему: «Курочка Ряба»</a:t>
            </a:r>
            <a:endParaRPr lang="ru-RU" sz="3600" b="1" i="1" dirty="0">
              <a:latin typeface="Century" pitchFamily="18" charset="0"/>
            </a:endParaRPr>
          </a:p>
        </p:txBody>
      </p:sp>
      <p:pic>
        <p:nvPicPr>
          <p:cNvPr id="4" name="Содержимое 3" descr="P1050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0050" y="1773238"/>
            <a:ext cx="5803900" cy="43529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Century" pitchFamily="18" charset="0"/>
              </a:rPr>
              <a:t>Итог:</a:t>
            </a:r>
            <a:br>
              <a:rPr lang="ru-RU" sz="4000" b="1" i="1" dirty="0" smtClean="0">
                <a:latin typeface="Century" pitchFamily="18" charset="0"/>
              </a:rPr>
            </a:br>
            <a:r>
              <a:rPr lang="ru-RU" sz="3600" b="1" i="1" dirty="0" smtClean="0">
                <a:latin typeface="Century" pitchFamily="18" charset="0"/>
              </a:rPr>
              <a:t>Мини-музей «Курочка Ряба» позволяет  сделать слово «музей» привычным и привлекательным для детей. Экспонаты используются для проведения различных занятий, для развития речи, воображения, интеллекта, эмоциональной сферы ребенка. Любой предмет мини-музея может подсказать тему для интересного разговора.</a:t>
            </a:r>
            <a:r>
              <a:rPr lang="ru-RU" sz="3600" dirty="0" smtClean="0">
                <a:latin typeface="Arial"/>
                <a:ea typeface="Times New Roman"/>
              </a:rPr>
              <a:t> </a:t>
            </a:r>
            <a:r>
              <a:rPr lang="ru-RU" sz="3600" b="1" i="1" dirty="0" smtClean="0">
                <a:latin typeface="Century" pitchFamily="18" charset="0"/>
                <a:ea typeface="Times New Roman"/>
              </a:rPr>
              <a:t>Но самое главное мы наблюдаем рост духовно-нравственного воспитания детей.</a:t>
            </a:r>
            <a:r>
              <a:rPr lang="ru-RU" sz="3600" i="1" dirty="0" smtClean="0">
                <a:latin typeface="Century" pitchFamily="18" charset="0"/>
              </a:rPr>
              <a:t/>
            </a:r>
            <a:br>
              <a:rPr lang="ru-RU" sz="3600" i="1" dirty="0" smtClean="0">
                <a:latin typeface="Century" pitchFamily="18" charset="0"/>
              </a:rPr>
            </a:br>
            <a:endParaRPr lang="ru-RU" sz="3600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Century" pitchFamily="18" charset="0"/>
              </a:rPr>
              <a:t>СПАСИБО ЗА ВНИМАНИЕ!</a:t>
            </a:r>
            <a:endParaRPr lang="ru-RU" sz="4800" b="1" i="1" dirty="0">
              <a:latin typeface="Century" pitchFamily="18" charset="0"/>
            </a:endParaRPr>
          </a:p>
        </p:txBody>
      </p:sp>
      <p:pic>
        <p:nvPicPr>
          <p:cNvPr id="2051" name="Picture 3" descr="K:\гр 2\музей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727301" cy="372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315416"/>
            <a:ext cx="4125144" cy="7416824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latin typeface="Century" pitchFamily="18" charset="0"/>
              </a:rPr>
              <a:t>Цель:Создание</a:t>
            </a:r>
            <a:r>
              <a:rPr lang="ru-RU" sz="3200" b="1" i="1" dirty="0" smtClean="0">
                <a:latin typeface="Century" pitchFamily="18" charset="0"/>
              </a:rPr>
              <a:t> </a:t>
            </a:r>
            <a:r>
              <a:rPr lang="ru-RU" sz="3200" b="1" i="1" dirty="0">
                <a:latin typeface="Century" pitchFamily="18" charset="0"/>
              </a:rPr>
              <a:t>условий для развития у дошкольников исследовательской, созидательной и познавательной деятельности через организацию мини-музея курочка Ряба.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 descr="D:\РАБОТА\гр 2\музей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0472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Century" pitchFamily="18" charset="0"/>
              </a:rPr>
              <a:t>Курочка- неизменный персонаж детских песенок, </a:t>
            </a:r>
            <a:r>
              <a:rPr lang="ru-RU" sz="3200" b="1" i="1" dirty="0" err="1" smtClean="0">
                <a:latin typeface="Century" pitchFamily="18" charset="0"/>
              </a:rPr>
              <a:t>потешек</a:t>
            </a:r>
            <a:r>
              <a:rPr lang="ru-RU" sz="3200" b="1" i="1" dirty="0" smtClean="0">
                <a:latin typeface="Century" pitchFamily="18" charset="0"/>
              </a:rPr>
              <a:t>, сказок. Образ петушка  и курочки близок и понятен детям. Именно поэтому я и посвятила свой музей этой домашней птице.</a:t>
            </a:r>
            <a:br>
              <a:rPr lang="ru-RU" sz="3200" b="1" i="1" dirty="0" smtClean="0">
                <a:latin typeface="Century" pitchFamily="18" charset="0"/>
              </a:rPr>
            </a:br>
            <a:endParaRPr lang="ru-RU" sz="3200" b="1" i="1" dirty="0">
              <a:latin typeface="Century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3744416" cy="37647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Century" pitchFamily="18" charset="0"/>
              </a:rPr>
              <a:t>Участники проекта: Дети, </a:t>
            </a:r>
            <a:r>
              <a:rPr lang="ru-RU" sz="3600" b="1" i="1" dirty="0" smtClean="0">
                <a:latin typeface="Century" pitchFamily="18" charset="0"/>
              </a:rPr>
              <a:t>воспитатель </a:t>
            </a:r>
            <a:r>
              <a:rPr lang="ru-RU" sz="3600" b="1" i="1" dirty="0">
                <a:latin typeface="Century" pitchFamily="18" charset="0"/>
              </a:rPr>
              <a:t>группы, родители воспитанников.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P1050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73692" cy="48552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2456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Century" pitchFamily="18" charset="0"/>
              </a:rPr>
              <a:t>В музее оформлена папка со всей информацией по мини-музею и папка «</a:t>
            </a:r>
            <a:r>
              <a:rPr lang="ru-RU" sz="3200" b="1" i="1" dirty="0" err="1" smtClean="0">
                <a:latin typeface="Century" pitchFamily="18" charset="0"/>
              </a:rPr>
              <a:t>Потешки</a:t>
            </a:r>
            <a:r>
              <a:rPr lang="ru-RU" sz="3200" b="1" i="1" dirty="0" smtClean="0">
                <a:latin typeface="Century" pitchFamily="18" charset="0"/>
              </a:rPr>
              <a:t>, стишки и загадки про  петушка и курочку»</a:t>
            </a:r>
            <a:endParaRPr lang="ru-RU" sz="3200" b="1" i="1" dirty="0">
              <a:latin typeface="Century" pitchFamily="18" charset="0"/>
            </a:endParaRPr>
          </a:p>
        </p:txBody>
      </p:sp>
      <p:pic>
        <p:nvPicPr>
          <p:cNvPr id="4" name="Содержимое 3" descr="P1050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2181592"/>
            <a:ext cx="5904656" cy="44284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780928"/>
            <a:ext cx="8533456" cy="136815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latin typeface="Century" pitchFamily="18" charset="0"/>
              </a:rPr>
              <a:t>Задачи:</a:t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• </a:t>
            </a:r>
            <a:r>
              <a:rPr lang="ru-RU" sz="2400" b="1" i="1" dirty="0">
                <a:latin typeface="Century" pitchFamily="18" charset="0"/>
              </a:rPr>
              <a:t>Познакомить с домашними птицами на примере курицы, со сказками, </a:t>
            </a:r>
            <a:r>
              <a:rPr lang="ru-RU" sz="2400" b="1" i="1" dirty="0" err="1">
                <a:latin typeface="Century" pitchFamily="18" charset="0"/>
              </a:rPr>
              <a:t>потешками</a:t>
            </a:r>
            <a:r>
              <a:rPr lang="ru-RU" sz="2400" b="1" i="1" dirty="0">
                <a:latin typeface="Century" pitchFamily="18" charset="0"/>
              </a:rPr>
              <a:t>, загадками, стихами о ней.</a:t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>
                <a:latin typeface="Century" pitchFamily="18" charset="0"/>
              </a:rPr>
              <a:t>• Обогащать словарный запас детей и их знания о курице.</a:t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>
                <a:latin typeface="Century" pitchFamily="18" charset="0"/>
              </a:rPr>
              <a:t>• Развивать умение передавать свои чувства от общений с природой в рисунках и поделках.</a:t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 smtClean="0">
                <a:latin typeface="Century" pitchFamily="18" charset="0"/>
              </a:rPr>
              <a:t>• </a:t>
            </a:r>
            <a:r>
              <a:rPr lang="ru-RU" sz="2400" b="1" i="1" dirty="0">
                <a:latin typeface="Century" pitchFamily="18" charset="0"/>
              </a:rPr>
              <a:t>Углубить знания детей о семействе куриных, их строении, особенностями их жизнедеятельности, условиями их роста.</a:t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>
                <a:latin typeface="Century" pitchFamily="18" charset="0"/>
              </a:rPr>
              <a:t>• Сформировать представление о развитии птиц на примере курицы.</a:t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>
                <a:latin typeface="Century" pitchFamily="18" charset="0"/>
              </a:rPr>
              <a:t>• Формировать навыки исследовательской </a:t>
            </a:r>
            <a:r>
              <a:rPr lang="ru-RU" sz="2400" b="1" i="1" dirty="0" smtClean="0">
                <a:latin typeface="Century" pitchFamily="18" charset="0"/>
              </a:rPr>
              <a:t>деятельност</a:t>
            </a:r>
            <a:r>
              <a:rPr lang="ru-RU" sz="2400" b="1" i="1" dirty="0">
                <a:latin typeface="Century" pitchFamily="18" charset="0"/>
              </a:rPr>
              <a:t>и</a:t>
            </a:r>
            <a:r>
              <a:rPr lang="ru-RU" sz="2400" b="1" i="1" dirty="0" smtClean="0">
                <a:latin typeface="Century" pitchFamily="18" charset="0"/>
              </a:rPr>
              <a:t> </a:t>
            </a:r>
            <a:r>
              <a:rPr lang="ru-RU" sz="2400" b="1" i="1" dirty="0">
                <a:latin typeface="Century" pitchFamily="18" charset="0"/>
              </a:rPr>
              <a:t/>
            </a:r>
            <a:br>
              <a:rPr lang="ru-RU" sz="2400" b="1" i="1" dirty="0">
                <a:latin typeface="Century" pitchFamily="18" charset="0"/>
              </a:rPr>
            </a:br>
            <a:r>
              <a:rPr lang="ru-RU" sz="2400" b="1" i="1" dirty="0">
                <a:latin typeface="Century" pitchFamily="18" charset="0"/>
              </a:rPr>
              <a:t>• Развивать воображение, мышление в процессе наблюдения, исследования куриного семейства.</a:t>
            </a:r>
            <a:br>
              <a:rPr lang="ru-RU" sz="2400" b="1" i="1" dirty="0">
                <a:latin typeface="Century" pitchFamily="18" charset="0"/>
              </a:rPr>
            </a:br>
            <a:endParaRPr lang="ru-RU" sz="2400" b="1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Century" pitchFamily="18" charset="0"/>
              </a:rPr>
              <a:t>Этапы проекта</a:t>
            </a:r>
            <a:endParaRPr lang="ru-RU" b="1" i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Century" pitchFamily="18" charset="0"/>
              </a:rPr>
              <a:t>Первый этап, подготовительный - «Планирование мини-музея».</a:t>
            </a:r>
          </a:p>
          <a:p>
            <a:r>
              <a:rPr lang="ru-RU" sz="3600" b="1" i="1" dirty="0" smtClean="0">
                <a:latin typeface="Century" pitchFamily="18" charset="0"/>
              </a:rPr>
              <a:t>Второй этап, практический - «Создание мини-музея».</a:t>
            </a:r>
          </a:p>
          <a:p>
            <a:r>
              <a:rPr lang="ru-RU" sz="3600" b="1" i="1" dirty="0" smtClean="0">
                <a:latin typeface="Century" pitchFamily="18" charset="0"/>
              </a:rPr>
              <a:t>Третий этап, </a:t>
            </a:r>
            <a:r>
              <a:rPr lang="ru-RU" sz="3600" b="1" i="1" dirty="0" err="1" smtClean="0">
                <a:latin typeface="Century" pitchFamily="18" charset="0"/>
              </a:rPr>
              <a:t>деятельностный</a:t>
            </a:r>
            <a:r>
              <a:rPr lang="ru-RU" sz="3600" b="1" i="1" dirty="0" smtClean="0">
                <a:latin typeface="Century" pitchFamily="18" charset="0"/>
              </a:rPr>
              <a:t> - «Функционирование мини-музея».</a:t>
            </a:r>
          </a:p>
          <a:p>
            <a:endParaRPr lang="ru-RU" sz="3600" b="1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0669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i="1" dirty="0" smtClean="0">
                <a:latin typeface="Century" pitchFamily="18" charset="0"/>
              </a:rPr>
              <a:t>ПЕРВЫЙ ЭТАП:</a:t>
            </a:r>
            <a:br>
              <a:rPr lang="ru-RU" sz="2800" b="1" i="1" dirty="0" smtClean="0">
                <a:latin typeface="Century" pitchFamily="18" charset="0"/>
              </a:rPr>
            </a:br>
            <a:r>
              <a:rPr lang="ru-RU" sz="2800" b="1" i="1" dirty="0" smtClean="0">
                <a:latin typeface="Century" pitchFamily="18" charset="0"/>
              </a:rPr>
              <a:t>1) Я выбрала тему мини-музея. (Курочка Ряба)</a:t>
            </a:r>
            <a:br>
              <a:rPr lang="ru-RU" sz="2800" b="1" i="1" dirty="0" smtClean="0">
                <a:latin typeface="Century" pitchFamily="18" charset="0"/>
              </a:rPr>
            </a:br>
            <a:r>
              <a:rPr lang="ru-RU" sz="2800" b="1" i="1" dirty="0" smtClean="0">
                <a:latin typeface="Century" pitchFamily="18" charset="0"/>
              </a:rPr>
              <a:t>2) Подобрала художественную литературу по данной тематике.</a:t>
            </a:r>
            <a:br>
              <a:rPr lang="ru-RU" sz="2800" b="1" i="1" dirty="0" smtClean="0">
                <a:latin typeface="Century" pitchFamily="18" charset="0"/>
              </a:rPr>
            </a:br>
            <a:r>
              <a:rPr lang="ru-RU" sz="2800" b="1" i="1" dirty="0" smtClean="0">
                <a:latin typeface="Century" pitchFamily="18" charset="0"/>
              </a:rPr>
              <a:t>3) Определила место размещения мини-музея.</a:t>
            </a:r>
            <a:br>
              <a:rPr lang="ru-RU" sz="2800" b="1" i="1" dirty="0" smtClean="0">
                <a:latin typeface="Century" pitchFamily="18" charset="0"/>
              </a:rPr>
            </a:br>
            <a:r>
              <a:rPr lang="ru-RU" sz="2800" b="1" i="1" dirty="0" smtClean="0">
                <a:latin typeface="Century" pitchFamily="18" charset="0"/>
              </a:rPr>
              <a:t>4) Спланировала экспозицию и подбор экспонатов. Разработала формы работы с экспозициями мини-музея.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404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Педагогический проект  «Мини-музей «Курочка Ряба» </vt:lpstr>
      <vt:lpstr>Музей способствует решению образовательных задач, в частности, задач познавательного и художественно-эстетического развития детей. Каждый мини-музей – результат общения, совместной работы воспитателя, детей и их семей. </vt:lpstr>
      <vt:lpstr>Цель:Создание условий для развития у дошкольников исследовательской, созидательной и познавательной деятельности через организацию мини-музея курочка Ряба. </vt:lpstr>
      <vt:lpstr>Курочка- неизменный персонаж детских песенок, потешек, сказок. Образ петушка  и курочки близок и понятен детям. Именно поэтому я и посвятила свой музей этой домашней птице. </vt:lpstr>
      <vt:lpstr>Участники проекта: Дети, воспитатель группы, родители воспитанников. </vt:lpstr>
      <vt:lpstr>В музее оформлена папка со всей информацией по мини-музею и папка «Потешки, стишки и загадки про  петушка и курочку»</vt:lpstr>
      <vt:lpstr>Задачи: • Познакомить с домашними птицами на примере курицы, со сказками, потешками, загадками, стихами о ней. • Обогащать словарный запас детей и их знания о курице. • Развивать умение передавать свои чувства от общений с природой в рисунках и поделках. • Углубить знания детей о семействе куриных, их строении, особенностями их жизнедеятельности, условиями их роста. • Сформировать представление о развитии птиц на примере курицы. • Формировать навыки исследовательской деятельности  • Развивать воображение, мышление в процессе наблюдения, исследования куриного семейства. </vt:lpstr>
      <vt:lpstr>Этапы проекта</vt:lpstr>
      <vt:lpstr>ПЕРВЫЙ ЭТАП: 1) Я выбрала тему мини-музея. (Курочка Ряба) 2) Подобрала художественную литературу по данной тематике. 3) Определила место размещения мини-музея. 4) Спланировала экспозицию и подбор экспонатов. Разработала формы работы с экспозициями мини-музея. </vt:lpstr>
      <vt:lpstr>ВТОРОЙ ЭТАП: 1. Я собрала с и систематизировала материал, распределила по видам деятельности. 2. Выбрала дизайн по оформлению мини-музея. 3. Разместила материал в мини-музее. </vt:lpstr>
      <vt:lpstr>ТРЕТИЙ ЭТАП:  Познавательная область. - рассматривание курицы “ В гости курочка пришла”; - рассматривание картины “Курочка с цыплятами” - исследовательская деятельность “Питание курицы” - дидактическая игра “ Кто как кричит”; Социально- коммуникационная область. • Это обогащение и активизация словаря. • Воспитание звуковой культуры речи. -драматизация русских народных сказок: «Курочка Ряба» (кукольный театр) ; -сюжетно-ролевая игра “Птичий двор”; - подвижные игры: “ Наседка и цыплята” Художественно-эстетическая область. - рисование “ Курица”, “ Яичко не простое - яичко золотое”; - конструирование “ Курятник”; - аппликация “ Цыпленок”</vt:lpstr>
      <vt:lpstr>Познавательно-продуктивная деятельность детей с использованием музейных экспонатов проводится в различной форме: традиционной и нетрадиционной. В проведении познавательно-продуктивной деятельности используются следующие приемы: беседа, составление описательных и творческих рассказов, чтение художественной литературы, рассматривание картин, театрализованная деятельность, создание коллективных работ по аппликации, рисованию, лепке и др </vt:lpstr>
      <vt:lpstr>Предполагаемый результат: </vt:lpstr>
      <vt:lpstr>В экспозиции собраны самые разные игрушки, изображения курочки, петуха, цыплёнка (мягкие, резиновые, деревянные, керамические, пластмассовые, бумажные). Они напоминают о том, с какой любовью люди всегда относились к этой домашней птице. </vt:lpstr>
      <vt:lpstr>Родители принимали активное участие в оформлении музея: это поделки сделанные своими руками,</vt:lpstr>
      <vt:lpstr>Это сбор книг и игрушек на тему:  курочка, петушок, цыпленок, яичко, мышка.</vt:lpstr>
      <vt:lpstr>Среди экспонатов есть кукольный , магнитный  и бумажный 3D театр</vt:lpstr>
      <vt:lpstr>Воспитателем оформлен макет курятника где представлена еда для домашней птицы</vt:lpstr>
      <vt:lpstr>Несколько работ детей были взяты с занятий по рисованию и аппликации.</vt:lpstr>
      <vt:lpstr>Так же воспитателем была изготовлена мнемотаблица на тему: «Курочка Ряба»</vt:lpstr>
      <vt:lpstr>Итог: Мини-музей «Курочка Ряба» позволяет  сделать слово «музей» привычным и привлекательным для детей. Экспонаты используются для проведения различных занятий, для развития речи, воображения, интеллекта, эмоциональной сферы ребенка. Любой предмет мини-музея может подсказать тему для интересного разговора. Но самое главное мы наблюдаем рост духовно-нравственного воспитания детей.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«Мини-музей «Курочка Ряба» </dc:title>
  <dc:creator>Admin</dc:creator>
  <cp:lastModifiedBy>Admin</cp:lastModifiedBy>
  <cp:revision>23</cp:revision>
  <dcterms:created xsi:type="dcterms:W3CDTF">2015-11-06T14:28:14Z</dcterms:created>
  <dcterms:modified xsi:type="dcterms:W3CDTF">2016-02-16T12:15:49Z</dcterms:modified>
</cp:coreProperties>
</file>