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5"/>
  </p:handoutMasterIdLst>
  <p:sldIdLst>
    <p:sldId id="257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6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43" d="100"/>
          <a:sy n="43" d="100"/>
        </p:scale>
        <p:origin x="906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theme" Target="theme/theme1.xml" /><Relationship Id="rId3" Type="http://schemas.openxmlformats.org/officeDocument/2006/relationships/customXml" Target="../customXml/item3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viewProps" Target="viewProps.xml" /><Relationship Id="rId2" Type="http://schemas.openxmlformats.org/officeDocument/2006/relationships/customXml" Target="../customXml/item2.xml" /><Relationship Id="rId16" Type="http://schemas.openxmlformats.org/officeDocument/2006/relationships/presProps" Target="pres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5" Type="http://schemas.openxmlformats.org/officeDocument/2006/relationships/slide" Target="slides/slide1.xml" /><Relationship Id="rId15" Type="http://schemas.openxmlformats.org/officeDocument/2006/relationships/handoutMaster" Target="handoutMasters/handoutMaster1.xml" /><Relationship Id="rId10" Type="http://schemas.openxmlformats.org/officeDocument/2006/relationships/slide" Target="slides/slide6.xml" /><Relationship Id="rId19" Type="http://schemas.openxmlformats.org/officeDocument/2006/relationships/tableStyles" Target="tableStyle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7" Type="http://schemas.openxmlformats.org/officeDocument/2006/relationships/image" Target="../media/image14.png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Relationship Id="rId6" Type="http://schemas.openxmlformats.org/officeDocument/2006/relationships/image" Target="../media/image13.png" /><Relationship Id="rId5" Type="http://schemas.openxmlformats.org/officeDocument/2006/relationships/image" Target="../media/image12.png" /><Relationship Id="rId4" Type="http://schemas.openxmlformats.org/officeDocument/2006/relationships/image" Target="../media/image11.png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8" y="1898977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6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101" y="505796"/>
            <a:ext cx="6388621" cy="44836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49" y="1482683"/>
            <a:ext cx="6614173" cy="2529845"/>
          </a:xfrm>
          <a:prstGeom prst="rect">
            <a:avLst/>
          </a:prstGeom>
        </p:spPr>
      </p:pic>
      <p:sp>
        <p:nvSpPr>
          <p:cNvPr id="1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76968" y="2569705"/>
            <a:ext cx="6614173" cy="699587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б</a:t>
            </a:r>
            <a:r>
              <a:rPr lang="en-US" dirty="0"/>
              <a:t> </a:t>
            </a:r>
            <a:r>
              <a:rPr lang="ru-RU" dirty="0"/>
              <a:t>р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е</a:t>
            </a:r>
            <a:r>
              <a:rPr lang="en-US" dirty="0"/>
              <a:t> </a:t>
            </a:r>
            <a:r>
              <a:rPr lang="ru-RU" dirty="0"/>
              <a:t>ц</a:t>
            </a:r>
            <a:r>
              <a:rPr lang="en-US" dirty="0"/>
              <a:t> 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г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л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</a:t>
            </a:r>
            <a:r>
              <a:rPr lang="ru-RU" dirty="0"/>
              <a:t>к</a:t>
            </a:r>
            <a:r>
              <a:rPr lang="en-US" dirty="0"/>
              <a:t> </a:t>
            </a:r>
            <a:r>
              <a:rPr lang="ru-RU" dirty="0"/>
              <a:t>а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86" y="2569705"/>
            <a:ext cx="1690142" cy="36839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98" y="4089357"/>
            <a:ext cx="1563627" cy="19537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02" y="1959719"/>
            <a:ext cx="2320644" cy="408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00078 -0.134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67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54167E-6 -4.44444E-6 L 0.00065 -0.16851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842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9167E-6 -4.44444E-6 L -0.0004 -0.17407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870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2.96296E-6 L 0.1987 -0.004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-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3.33333E-6 L -0.21927 0.001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9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90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>
        <p14:reveal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10" Type="http://schemas.openxmlformats.org/officeDocument/2006/relationships/image" Target="../media/image1.jpg" /><Relationship Id="rId4" Type="http://schemas.openxmlformats.org/officeDocument/2006/relationships/slideLayout" Target="../slideLayouts/slideLayout4.xml" /><Relationship Id="rId9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mc:AlternateContent xmlns:mc="http://schemas.openxmlformats.org/markup-compatibility/2006" xmlns:p14="http://schemas.microsoft.com/office/powerpoint/2010/main">
    <mc:Choice Requires="p14">
      <p:transition spd="slow" p14:dur="6000" advClick="0">
        <p14:reveal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 /><Relationship Id="rId3" Type="http://schemas.openxmlformats.org/officeDocument/2006/relationships/slideLayout" Target="../slideLayouts/slideLayout1.xml" /><Relationship Id="rId7" Type="http://schemas.openxmlformats.org/officeDocument/2006/relationships/image" Target="../media/image17.png" /><Relationship Id="rId2" Type="http://schemas.microsoft.com/office/2007/relationships/media" Target="../media/media1.mp3" /><Relationship Id="rId1" Type="http://schemas.openxmlformats.org/officeDocument/2006/relationships/audio" Target="NULL" TargetMode="External" /><Relationship Id="rId6" Type="http://schemas.openxmlformats.org/officeDocument/2006/relationships/image" Target="../media/image16.png" /><Relationship Id="rId5" Type="http://schemas.openxmlformats.org/officeDocument/2006/relationships/image" Target="../media/image15.png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2.wma" /><Relationship Id="rId1" Type="http://schemas.microsoft.com/office/2007/relationships/media" Target="../media/media2.wma" /><Relationship Id="rId6" Type="http://schemas.openxmlformats.org/officeDocument/2006/relationships/image" Target="../media/image18.png" /><Relationship Id="rId5" Type="http://schemas.openxmlformats.org/officeDocument/2006/relationships/image" Target="../media/image19.jpg" /><Relationship Id="rId4" Type="http://schemas.openxmlformats.org/officeDocument/2006/relationships/audio" Target="../media/audio2.wav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3.wma" /><Relationship Id="rId1" Type="http://schemas.microsoft.com/office/2007/relationships/media" Target="../media/media3.wma" /><Relationship Id="rId6" Type="http://schemas.openxmlformats.org/officeDocument/2006/relationships/image" Target="../media/image18.png" /><Relationship Id="rId5" Type="http://schemas.openxmlformats.org/officeDocument/2006/relationships/image" Target="../media/image20.jpg" /><Relationship Id="rId4" Type="http://schemas.openxmlformats.org/officeDocument/2006/relationships/audio" Target="../media/audio2.wav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7" Type="http://schemas.openxmlformats.org/officeDocument/2006/relationships/image" Target="../media/image18.png" /><Relationship Id="rId2" Type="http://schemas.openxmlformats.org/officeDocument/2006/relationships/audio" Target="../media/media4.wma" /><Relationship Id="rId1" Type="http://schemas.microsoft.com/office/2007/relationships/media" Target="../media/media4.wma" /><Relationship Id="rId6" Type="http://schemas.openxmlformats.org/officeDocument/2006/relationships/image" Target="../media/image22.jpg" /><Relationship Id="rId5" Type="http://schemas.openxmlformats.org/officeDocument/2006/relationships/audio" Target="../media/audio3.wav" /><Relationship Id="rId4" Type="http://schemas.openxmlformats.org/officeDocument/2006/relationships/image" Target="../media/image21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5.wma" /><Relationship Id="rId1" Type="http://schemas.microsoft.com/office/2007/relationships/media" Target="../media/media5.wma" /><Relationship Id="rId6" Type="http://schemas.openxmlformats.org/officeDocument/2006/relationships/image" Target="../media/image18.png" /><Relationship Id="rId5" Type="http://schemas.openxmlformats.org/officeDocument/2006/relationships/image" Target="../media/image23.jpg" /><Relationship Id="rId4" Type="http://schemas.openxmlformats.org/officeDocument/2006/relationships/audio" Target="../media/audio2.wav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6.wma" /><Relationship Id="rId1" Type="http://schemas.microsoft.com/office/2007/relationships/media" Target="../media/media6.wma" /><Relationship Id="rId6" Type="http://schemas.openxmlformats.org/officeDocument/2006/relationships/image" Target="../media/image18.png" /><Relationship Id="rId5" Type="http://schemas.openxmlformats.org/officeDocument/2006/relationships/image" Target="../media/image24.jpg" /><Relationship Id="rId4" Type="http://schemas.openxmlformats.org/officeDocument/2006/relationships/audio" Target="../media/audio2.wav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7.wma" /><Relationship Id="rId1" Type="http://schemas.microsoft.com/office/2007/relationships/media" Target="../media/media7.wma" /><Relationship Id="rId6" Type="http://schemas.openxmlformats.org/officeDocument/2006/relationships/image" Target="../media/image18.png" /><Relationship Id="rId5" Type="http://schemas.openxmlformats.org/officeDocument/2006/relationships/image" Target="../media/image25.jpg" /><Relationship Id="rId4" Type="http://schemas.openxmlformats.org/officeDocument/2006/relationships/audio" Target="../media/audio2.wav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8.wma" /><Relationship Id="rId1" Type="http://schemas.microsoft.com/office/2007/relationships/media" Target="../media/media8.wma" /><Relationship Id="rId6" Type="http://schemas.openxmlformats.org/officeDocument/2006/relationships/image" Target="../media/image18.png" /><Relationship Id="rId5" Type="http://schemas.openxmlformats.org/officeDocument/2006/relationships/image" Target="../media/image26.jpg" /><Relationship Id="rId4" Type="http://schemas.openxmlformats.org/officeDocument/2006/relationships/audio" Target="../media/audio2.wav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9.wma" /><Relationship Id="rId1" Type="http://schemas.microsoft.com/office/2007/relationships/media" Target="../media/media9.wma" /><Relationship Id="rId6" Type="http://schemas.openxmlformats.org/officeDocument/2006/relationships/image" Target="../media/image18.png" /><Relationship Id="rId5" Type="http://schemas.openxmlformats.org/officeDocument/2006/relationships/image" Target="../media/image27.jpg" /><Relationship Id="rId4" Type="http://schemas.openxmlformats.org/officeDocument/2006/relationships/audio" Target="../media/audio2.wav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698" y="3292383"/>
            <a:ext cx="2115316" cy="314554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674875" y="2317302"/>
            <a:ext cx="9144000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детей                        в быту. </a:t>
            </a:r>
          </a:p>
        </p:txBody>
      </p:sp>
      <p:pic>
        <p:nvPicPr>
          <p:cNvPr id="10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7900" y="4416550"/>
            <a:ext cx="573534" cy="505026"/>
          </a:xfrm>
          <a:prstGeom prst="rect">
            <a:avLst/>
          </a:prstGeom>
        </p:spPr>
      </p:pic>
      <p:grpSp>
        <p:nvGrpSpPr>
          <p:cNvPr id="11" name="Group 2"/>
          <p:cNvGrpSpPr/>
          <p:nvPr/>
        </p:nvGrpSpPr>
        <p:grpSpPr>
          <a:xfrm>
            <a:off x="420982" y="3182206"/>
            <a:ext cx="2417069" cy="3456439"/>
            <a:chOff x="3344569" y="426786"/>
            <a:chExt cx="2417069" cy="3456439"/>
          </a:xfrm>
        </p:grpSpPr>
        <p:pic>
          <p:nvPicPr>
            <p:cNvPr id="12" name="Рисунок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44569" y="426786"/>
              <a:ext cx="1863051" cy="3456439"/>
            </a:xfrm>
            <a:prstGeom prst="rect">
              <a:avLst/>
            </a:prstGeom>
          </p:spPr>
        </p:pic>
        <p:pic>
          <p:nvPicPr>
            <p:cNvPr id="13" name="Рисунок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6898" y="2129883"/>
              <a:ext cx="754740" cy="379141"/>
            </a:xfrm>
            <a:prstGeom prst="rect">
              <a:avLst/>
            </a:prstGeom>
          </p:spPr>
        </p:pic>
      </p:grpSp>
      <p:pic>
        <p:nvPicPr>
          <p:cNvPr id="5" name="1585722085_nickelodeon-oh-uzh-jeti-de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8169.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67515" y="50703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8521">
        <p14:reveal/>
      </p:transition>
    </mc:Choice>
    <mc:Fallback xmlns="">
      <p:transition spd="slow" advClick="0" advTm="85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7.40741E-7 L -0.19362 0.00648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32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4.81481E-6 C 0.00443 -0.00741 0.01992 -0.01413 0.02565 -0.01413 C 0.06016 -0.01413 0.09584 0.09884 0.09584 0.21203 C 0.09584 0.15486 0.1138 0.09884 0.13047 0.09884 C 0.14831 0.09884 0.16498 0.15555 0.16498 0.21203 C 0.16498 0.18379 0.17383 0.15486 0.18282 0.15486 C 0.19167 0.15486 0.20065 0.18287 0.20065 0.21203 C 0.20065 0.19722 0.20521 0.18379 0.20951 0.18379 C 0.21407 0.18379 0.21836 0.19814 0.21836 0.21203 C 0.21836 0.20439 0.22058 0.19722 0.22292 0.19722 C 0.22409 0.19722 0.22735 0.20486 0.22735 0.21203 C 0.22735 0.2081 0.22852 0.20439 0.22956 0.20439 C 0.22956 0.20532 0.23177 0.20787 0.23177 0.21203 C 0.23177 0.20995 0.23177 0.2081 0.23295 0.2081 C 0.23295 0.20902 0.23412 0.21018 0.23412 0.21203 C 0.23412 0.21111 0.23412 0.20995 0.23412 0.20902 C 0.23529 0.20902 0.23529 0.20995 0.23529 0.21111 C 0.23646 0.21111 0.23646 0.21018 0.23646 0.20902 C 0.23763 0.20902 0.23763 0.20995 0.23763 0.21111 " pathEditMode="relative" rAng="0" ptsTypes="AAAAAAAAAAAAAAAAAAA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  <p:bldP spid="9" grpId="1"/>
    </p:bldLst>
  </p:timing>
  <p:extLst>
    <p:ext uri="{E180D4A7-C9FB-4DFB-919C-405C955672EB}">
      <p14:showEvtLst xmlns:p14="http://schemas.microsoft.com/office/powerpoint/2010/main">
        <p14:playEvt time="1018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5136" y="1120047"/>
            <a:ext cx="6614173" cy="394260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 всегда послушный,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примерней не сыскать,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станет очень скучно,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Книжки лучше почитать!</a:t>
            </a:r>
          </a:p>
        </p:txBody>
      </p:sp>
    </p:spTree>
    <p:extLst>
      <p:ext uri="{BB962C8B-B14F-4D97-AF65-F5344CB8AC3E}">
        <p14:creationId xmlns:p14="http://schemas.microsoft.com/office/powerpoint/2010/main" val="21989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7706" y="385186"/>
            <a:ext cx="5366479" cy="2761200"/>
          </a:xfrm>
        </p:spPr>
        <p:txBody>
          <a:bodyPr/>
          <a:lstStyle/>
          <a:p>
            <a:r>
              <a:rPr lang="ru-RU" dirty="0"/>
              <a:t>Какая первая буква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46771" y="4170555"/>
            <a:ext cx="10794380" cy="2497873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 осторожен!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кухне газ у нас горит, меня он тянет, как магнит.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 это так и знай! 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газу ты не подходи, а сначала подрасти!</a:t>
            </a:r>
          </a:p>
          <a:p>
            <a:pPr algn="just"/>
            <a:endParaRPr lang="ru-RU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3992137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4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52">
        <p14:reveal/>
      </p:transition>
    </mc:Choice>
    <mc:Fallback xmlns="">
      <p:transition spd="slow" advClick="0" advTm="20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7706" y="385186"/>
            <a:ext cx="5366479" cy="2761200"/>
          </a:xfrm>
        </p:spPr>
        <p:txBody>
          <a:bodyPr/>
          <a:lstStyle/>
          <a:p>
            <a:r>
              <a:rPr lang="ru-RU" dirty="0"/>
              <a:t>Введите сюда текст вопроса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3677" y="3925229"/>
            <a:ext cx="11128917" cy="2765503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Жидкостей не мало разных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Ядовитых и опасных.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бутылки ты не пей,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спросив сперва, что в ней.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3724507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4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4900">
        <p14:reveal/>
      </p:transition>
    </mc:Choice>
    <mc:Fallback xmlns="">
      <p:transition spd="slow" advClick="0" advTm="49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8400" y="385200"/>
            <a:ext cx="5366479" cy="2761200"/>
          </a:xfrm>
        </p:spPr>
        <p:txBody>
          <a:bodyPr/>
          <a:lstStyle/>
          <a:p>
            <a:r>
              <a:rPr lang="ru-RU" dirty="0"/>
              <a:t>Введите сюда текст вопроса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112357" y="2337286"/>
            <a:ext cx="410058" cy="371506"/>
          </a:xfrm>
          <a:prstGeom prst="rect">
            <a:avLst/>
          </a:prstGeom>
        </p:spPr>
      </p:pic>
      <p:sp>
        <p:nvSpPr>
          <p:cNvPr id="9" name="Прямоугольник 8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289931" y="4555756"/>
            <a:ext cx="11641873" cy="2302244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запомнить нужно братцы,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нельзя на шкаф взбираться.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он на вас свалиться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что увезут в больницу.</a:t>
            </a:r>
          </a:p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170556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6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4447">
        <p14:reveal/>
      </p:transition>
    </mc:Choice>
    <mc:Fallback xmlns="">
      <p:transition spd="slow" advClick="0" advTm="44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2734 -0.10439 C -0.0914 -0.11365 -0.15091 -0.13703 -0.21914 -0.13148 C -0.26784 -0.125 -0.31354 -0.12106 -0.36015 -0.07592 C -0.41393 -0.02407 -0.45455 0.02963 -0.47656 0.09121 L -0.58138 0.37593 " pathEditMode="relative" rAng="20040000" ptsTypes="AAA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86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B3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7706" y="385186"/>
            <a:ext cx="5366479" cy="2761200"/>
          </a:xfrm>
        </p:spPr>
        <p:txBody>
          <a:bodyPr/>
          <a:lstStyle/>
          <a:p>
            <a:r>
              <a:rPr lang="ru-RU"/>
              <a:t>Введите сюда текст вопроса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2233" y="4555741"/>
            <a:ext cx="11619571" cy="2302259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уши, нос нельзя совать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Мелкие предметы.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там они застрять-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 про это!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170555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513267" cy="51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3300">
        <p14:reveal/>
      </p:transition>
    </mc:Choice>
    <mc:Fallback xmlns="">
      <p:transition spd="slow" advClick="0" advTm="3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 isNarration="1"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7706" y="385186"/>
            <a:ext cx="5366479" cy="2761200"/>
          </a:xfrm>
        </p:spPr>
        <p:txBody>
          <a:bodyPr/>
          <a:lstStyle/>
          <a:p>
            <a:r>
              <a:rPr lang="ru-RU" dirty="0"/>
              <a:t>Введите сюда текст вопроса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56117" y="4332716"/>
            <a:ext cx="11864897" cy="2302259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знакомую зверушку,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считай своей игрушкой –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Вдруг она не струсит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тебя укусит.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011"/>
            <a:ext cx="12192000" cy="3788218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0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4553">
        <p14:reveal/>
      </p:transition>
    </mc:Choice>
    <mc:Fallback xmlns="">
      <p:transition spd="slow" advClick="0" advTm="45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7706" y="385186"/>
            <a:ext cx="5366479" cy="2761200"/>
          </a:xfrm>
        </p:spPr>
        <p:txBody>
          <a:bodyPr/>
          <a:lstStyle/>
          <a:p>
            <a:r>
              <a:rPr lang="ru-RU"/>
              <a:t>Введите сюда текст вопроса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6529" y="4339841"/>
            <a:ext cx="11619571" cy="2302259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есть и торопиться,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пищей подавиться.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 уж сам ты не змея,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глотай все, не жуя.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" y="0"/>
            <a:ext cx="12139963" cy="3880624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6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4923">
        <p14:reveal/>
      </p:transition>
    </mc:Choice>
    <mc:Fallback xmlns="">
      <p:transition spd="slow" advClick="0" advTm="49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7706" y="385186"/>
            <a:ext cx="5366479" cy="2761200"/>
          </a:xfrm>
        </p:spPr>
        <p:txBody>
          <a:bodyPr/>
          <a:lstStyle/>
          <a:p>
            <a:r>
              <a:rPr lang="ru-RU" dirty="0"/>
              <a:t>Введите сюда текст вопроса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2233" y="4265810"/>
            <a:ext cx="11619571" cy="2302259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трогай кран с горячей водой,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Поверь: горячая вода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опасная всегда!</a:t>
            </a:r>
          </a:p>
          <a:p>
            <a:pPr algn="ctr"/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657599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2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73">
        <p14:reveal/>
      </p:transition>
    </mc:Choice>
    <mc:Fallback xmlns="">
      <p:transition spd="slow" advClick="0" advTm="50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7706" y="385186"/>
            <a:ext cx="5366479" cy="2761200"/>
          </a:xfrm>
        </p:spPr>
        <p:txBody>
          <a:bodyPr/>
          <a:lstStyle/>
          <a:p>
            <a:r>
              <a:rPr lang="ru-RU" dirty="0"/>
              <a:t>Введите сюда текст вопроса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2233" y="4265810"/>
            <a:ext cx="11619571" cy="2302259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Шкаф с вещами осторожно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закрывать,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иначе, друг мой,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пальцы там прижать…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36020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7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4853">
        <p14:reveal/>
      </p:transition>
    </mc:Choice>
    <mc:Fallback xmlns="">
      <p:transition spd="slow" advClick="0" advTm="48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2FF6AE2C-0855-4436-BAB0-964168DB80F7}" vid="{82FFDBF2-270A-4196-BBA2-1947BAF14E3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2C15FF-1675-4B64-8D0C-D78E36D0F68C}">
  <ds:schemaRefs>
    <ds:schemaRef ds:uri="http://schemas.microsoft.com/office/2006/metadata/properties"/>
    <ds:schemaRef ds:uri="http://www.w3.org/2000/xmlns/"/>
    <ds:schemaRef ds:uri="http://schemas.microsoft.com/sharepoint/v3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4F67FFB0-F441-4120-8FA0-C46780EE305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6ee78bd2-4339-4042-adc0-bcc646419980"/>
    <ds:schemaRef ds:uri="2547570a-e5f4-4946-a4c3-82580e42479e"/>
  </ds:schemaRefs>
</ds:datastoreItem>
</file>

<file path=customXml/itemProps3.xml><?xml version="1.0" encoding="utf-8"?>
<ds:datastoreItem xmlns:ds="http://schemas.openxmlformats.org/officeDocument/2006/customXml" ds:itemID="{4F8F9056-19CC-403D-A4E3-D0BFC3D9E6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с играющими детьми</Template>
  <TotalTime>0</TotalTime>
  <Words>208</Words>
  <Application>Microsoft Office PowerPoint</Application>
  <PresentationFormat>Широкоэкранный</PresentationFormat>
  <Paragraphs>41</Paragraphs>
  <Slides>10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Тема1</vt:lpstr>
      <vt:lpstr>Презентация PowerPoint</vt:lpstr>
      <vt:lpstr>Какая первая буква </vt:lpstr>
      <vt:lpstr>Введите сюда текст вопроса</vt:lpstr>
      <vt:lpstr>Введите сюда текст вопроса</vt:lpstr>
      <vt:lpstr>Введите сюда текст вопроса</vt:lpstr>
      <vt:lpstr>Введите сюда текст вопроса</vt:lpstr>
      <vt:lpstr>Введите сюда текст вопроса</vt:lpstr>
      <vt:lpstr>Введите сюда текст вопроса</vt:lpstr>
      <vt:lpstr>Введите сюда текст вопроса</vt:lpstr>
      <vt:lpstr>Будь всегда послушный, Что примерней не сыскать,  Если станет очень скучно, Книжки лучше почитать!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makarixinae@mail.ru</cp:lastModifiedBy>
  <cp:revision>4</cp:revision>
  <dcterms:created xsi:type="dcterms:W3CDTF">2020-05-20T16:04:27Z</dcterms:created>
  <dcterms:modified xsi:type="dcterms:W3CDTF">2020-05-21T08:23:01Z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