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9" r:id="rId14"/>
    <p:sldId id="267" r:id="rId15"/>
    <p:sldId id="268" r:id="rId16"/>
    <p:sldId id="274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00FF"/>
    <a:srgbClr val="FF00FF"/>
    <a:srgbClr val="00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75EAF-40B7-47A0-9923-E0C23A8669C0}" type="doc">
      <dgm:prSet loTypeId="urn:microsoft.com/office/officeart/2005/8/layout/radial5" loCatId="relationship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7B186B9-05AC-419C-B765-F56D8F1F0698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Модели окружающего мира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FF471999-8FD0-48CC-AEE4-83306DE5F292}" type="parTrans" cxnId="{7CC4C9F0-2527-4EB5-A378-CA6343A02CE5}">
      <dgm:prSet/>
      <dgm:spPr/>
      <dgm:t>
        <a:bodyPr/>
        <a:lstStyle/>
        <a:p>
          <a:endParaRPr lang="ru-RU"/>
        </a:p>
      </dgm:t>
    </dgm:pt>
    <dgm:pt modelId="{7F13EBCB-7A0B-44D1-BB7A-07F6917EB805}" type="sibTrans" cxnId="{7CC4C9F0-2527-4EB5-A378-CA6343A02CE5}">
      <dgm:prSet/>
      <dgm:spPr/>
      <dgm:t>
        <a:bodyPr/>
        <a:lstStyle/>
        <a:p>
          <a:endParaRPr lang="ru-RU"/>
        </a:p>
      </dgm:t>
    </dgm:pt>
    <dgm:pt modelId="{7C1BCF5B-82A8-4B6E-9391-86D919B2324B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Научная деятельность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A020282-2A50-46E2-BDF9-DD7C8B2883AD}" type="parTrans" cxnId="{E957031A-0831-4DB5-B490-5D96964B8199}">
      <dgm:prSet/>
      <dgm:spPr/>
      <dgm:t>
        <a:bodyPr/>
        <a:lstStyle/>
        <a:p>
          <a:endParaRPr lang="ru-RU"/>
        </a:p>
      </dgm:t>
    </dgm:pt>
    <dgm:pt modelId="{C606AEA5-D5FD-4DC2-9588-32B5E3C3DDCE}" type="sibTrans" cxnId="{E957031A-0831-4DB5-B490-5D96964B8199}">
      <dgm:prSet/>
      <dgm:spPr/>
      <dgm:t>
        <a:bodyPr/>
        <a:lstStyle/>
        <a:p>
          <a:endParaRPr lang="ru-RU"/>
        </a:p>
      </dgm:t>
    </dgm:pt>
    <dgm:pt modelId="{94054352-0A49-4FF8-9B91-98D55C40CF59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Образовательная  деятельность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A78B0CE1-D9EB-4E76-A591-36FA4446129E}" type="parTrans" cxnId="{835F29F9-7831-4528-BAC2-9C86B7F980D3}">
      <dgm:prSet/>
      <dgm:spPr/>
      <dgm:t>
        <a:bodyPr/>
        <a:lstStyle/>
        <a:p>
          <a:endParaRPr lang="ru-RU"/>
        </a:p>
      </dgm:t>
    </dgm:pt>
    <dgm:pt modelId="{B790F7EE-CFD5-4A4C-8EEF-DC64BB576FD2}" type="sibTrans" cxnId="{835F29F9-7831-4528-BAC2-9C86B7F980D3}">
      <dgm:prSet/>
      <dgm:spPr/>
      <dgm:t>
        <a:bodyPr/>
        <a:lstStyle/>
        <a:p>
          <a:endParaRPr lang="ru-RU"/>
        </a:p>
      </dgm:t>
    </dgm:pt>
    <dgm:pt modelId="{D3D5DD72-4694-4830-95C5-E042804A4AF8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Технологическая деятельность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45BDE88-0A61-486D-A690-E8593E5B7509}" type="parTrans" cxnId="{D8664E0F-606B-4177-8ABD-951CA940EC7C}">
      <dgm:prSet/>
      <dgm:spPr/>
      <dgm:t>
        <a:bodyPr/>
        <a:lstStyle/>
        <a:p>
          <a:endParaRPr lang="ru-RU"/>
        </a:p>
      </dgm:t>
    </dgm:pt>
    <dgm:pt modelId="{F45F9D7D-CC50-476E-9022-87282FB732AA}" type="sibTrans" cxnId="{D8664E0F-606B-4177-8ABD-951CA940EC7C}">
      <dgm:prSet/>
      <dgm:spPr/>
      <dgm:t>
        <a:bodyPr/>
        <a:lstStyle/>
        <a:p>
          <a:endParaRPr lang="ru-RU"/>
        </a:p>
      </dgm:t>
    </dgm:pt>
    <dgm:pt modelId="{930FE1B4-F491-4E09-8B35-4EB575EBEB91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Художественная деятельность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BB09FD0-68C8-4D6E-BFE4-010AE35E24EE}" type="parTrans" cxnId="{F406FFA8-896C-44CF-B443-BEB2EED81AA4}">
      <dgm:prSet/>
      <dgm:spPr/>
      <dgm:t>
        <a:bodyPr/>
        <a:lstStyle/>
        <a:p>
          <a:endParaRPr lang="ru-RU"/>
        </a:p>
      </dgm:t>
    </dgm:pt>
    <dgm:pt modelId="{294EF4F4-C01A-43D8-9434-E32E31552A9D}" type="sibTrans" cxnId="{F406FFA8-896C-44CF-B443-BEB2EED81AA4}">
      <dgm:prSet/>
      <dgm:spPr/>
      <dgm:t>
        <a:bodyPr/>
        <a:lstStyle/>
        <a:p>
          <a:endParaRPr lang="ru-RU"/>
        </a:p>
      </dgm:t>
    </dgm:pt>
    <dgm:pt modelId="{AD2AFB5D-923A-4AE7-BA74-4295CA8E2618}" type="pres">
      <dgm:prSet presAssocID="{3DC75EAF-40B7-47A0-9923-E0C23A8669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81AA8B-18C2-4DAE-BA80-A8E809847635}" type="pres">
      <dgm:prSet presAssocID="{57B186B9-05AC-419C-B765-F56D8F1F0698}" presName="centerShape" presStyleLbl="node0" presStyleIdx="0" presStyleCnt="1" custScaleX="132641" custScaleY="107084"/>
      <dgm:spPr/>
      <dgm:t>
        <a:bodyPr/>
        <a:lstStyle/>
        <a:p>
          <a:endParaRPr lang="ru-RU"/>
        </a:p>
      </dgm:t>
    </dgm:pt>
    <dgm:pt modelId="{AFDC71D5-7170-4689-95EA-747B070271F3}" type="pres">
      <dgm:prSet presAssocID="{7A020282-2A50-46E2-BDF9-DD7C8B2883AD}" presName="parTrans" presStyleLbl="sibTrans2D1" presStyleIdx="0" presStyleCnt="4" custScaleX="139661"/>
      <dgm:spPr/>
      <dgm:t>
        <a:bodyPr/>
        <a:lstStyle/>
        <a:p>
          <a:endParaRPr lang="ru-RU"/>
        </a:p>
      </dgm:t>
    </dgm:pt>
    <dgm:pt modelId="{63BC7244-F08B-4FFD-A6AD-087E3C54587C}" type="pres">
      <dgm:prSet presAssocID="{7A020282-2A50-46E2-BDF9-DD7C8B2883A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DB31839-4B50-41BF-A652-D0DDB2C48875}" type="pres">
      <dgm:prSet presAssocID="{7C1BCF5B-82A8-4B6E-9391-86D919B2324B}" presName="node" presStyleLbl="node1" presStyleIdx="0" presStyleCnt="4" custScaleX="211837" custScaleY="131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3C804-0F9D-4709-895A-3A96142AB21F}" type="pres">
      <dgm:prSet presAssocID="{A78B0CE1-D9EB-4E76-A591-36FA4446129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C8D87C78-CAF8-4C7A-814B-BB4EEEC09689}" type="pres">
      <dgm:prSet presAssocID="{A78B0CE1-D9EB-4E76-A591-36FA4446129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79E293C-0725-43DC-AB02-EA2022438AD4}" type="pres">
      <dgm:prSet presAssocID="{94054352-0A49-4FF8-9B91-98D55C40CF59}" presName="node" presStyleLbl="node1" presStyleIdx="1" presStyleCnt="4" custScaleX="209220" custScaleY="147286" custRadScaleRad="141703" custRadScaleInc="-2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D4E2B-4428-4BF2-B071-2F1D92B836C7}" type="pres">
      <dgm:prSet presAssocID="{E45BDE88-0A61-486D-A690-E8593E5B7509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AE17D82-9D5C-4D17-8015-0F98AFA855A6}" type="pres">
      <dgm:prSet presAssocID="{E45BDE88-0A61-486D-A690-E8593E5B750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B7916EF-7939-4134-A4DB-16FC8F69AB5A}" type="pres">
      <dgm:prSet presAssocID="{D3D5DD72-4694-4830-95C5-E042804A4AF8}" presName="node" presStyleLbl="node1" presStyleIdx="2" presStyleCnt="4" custScaleX="251216" custScaleY="131959" custRadScaleRad="119861" custRadScaleInc="-2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EF2FA-2405-46B0-A0CA-77102AE97652}" type="pres">
      <dgm:prSet presAssocID="{8BB09FD0-68C8-4D6E-BFE4-010AE35E24EE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0644FCA-D4C8-4858-8B06-D8C70F0F7895}" type="pres">
      <dgm:prSet presAssocID="{8BB09FD0-68C8-4D6E-BFE4-010AE35E24E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0D7DFE4-B7CC-4DCC-AC34-9CE3077845CD}" type="pres">
      <dgm:prSet presAssocID="{930FE1B4-F491-4E09-8B35-4EB575EBEB91}" presName="node" presStyleLbl="node1" presStyleIdx="3" presStyleCnt="4" custScaleX="198012" custScaleY="131959" custRadScaleRad="135582" custRadScaleInc="4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A0456-8984-4FC6-BA30-4F53B8B389F4}" type="presOf" srcId="{E45BDE88-0A61-486D-A690-E8593E5B7509}" destId="{A74D4E2B-4428-4BF2-B071-2F1D92B836C7}" srcOrd="0" destOrd="0" presId="urn:microsoft.com/office/officeart/2005/8/layout/radial5"/>
    <dgm:cxn modelId="{D8664E0F-606B-4177-8ABD-951CA940EC7C}" srcId="{57B186B9-05AC-419C-B765-F56D8F1F0698}" destId="{D3D5DD72-4694-4830-95C5-E042804A4AF8}" srcOrd="2" destOrd="0" parTransId="{E45BDE88-0A61-486D-A690-E8593E5B7509}" sibTransId="{F45F9D7D-CC50-476E-9022-87282FB732AA}"/>
    <dgm:cxn modelId="{D0131DBA-833D-49E6-AFD8-D850124872DF}" type="presOf" srcId="{A78B0CE1-D9EB-4E76-A591-36FA4446129E}" destId="{3FD3C804-0F9D-4709-895A-3A96142AB21F}" srcOrd="0" destOrd="0" presId="urn:microsoft.com/office/officeart/2005/8/layout/radial5"/>
    <dgm:cxn modelId="{D761D09F-4492-41CB-A49C-E6E5F29AB50D}" type="presOf" srcId="{8BB09FD0-68C8-4D6E-BFE4-010AE35E24EE}" destId="{7D6EF2FA-2405-46B0-A0CA-77102AE97652}" srcOrd="0" destOrd="0" presId="urn:microsoft.com/office/officeart/2005/8/layout/radial5"/>
    <dgm:cxn modelId="{DEB1FA6F-4339-432F-B4DB-B43E8A3A6349}" type="presOf" srcId="{3DC75EAF-40B7-47A0-9923-E0C23A8669C0}" destId="{AD2AFB5D-923A-4AE7-BA74-4295CA8E2618}" srcOrd="0" destOrd="0" presId="urn:microsoft.com/office/officeart/2005/8/layout/radial5"/>
    <dgm:cxn modelId="{7D7C43AD-1464-48D1-9A7F-0900800B7B62}" type="presOf" srcId="{57B186B9-05AC-419C-B765-F56D8F1F0698}" destId="{B181AA8B-18C2-4DAE-BA80-A8E809847635}" srcOrd="0" destOrd="0" presId="urn:microsoft.com/office/officeart/2005/8/layout/radial5"/>
    <dgm:cxn modelId="{E957031A-0831-4DB5-B490-5D96964B8199}" srcId="{57B186B9-05AC-419C-B765-F56D8F1F0698}" destId="{7C1BCF5B-82A8-4B6E-9391-86D919B2324B}" srcOrd="0" destOrd="0" parTransId="{7A020282-2A50-46E2-BDF9-DD7C8B2883AD}" sibTransId="{C606AEA5-D5FD-4DC2-9588-32B5E3C3DDCE}"/>
    <dgm:cxn modelId="{F406FFA8-896C-44CF-B443-BEB2EED81AA4}" srcId="{57B186B9-05AC-419C-B765-F56D8F1F0698}" destId="{930FE1B4-F491-4E09-8B35-4EB575EBEB91}" srcOrd="3" destOrd="0" parTransId="{8BB09FD0-68C8-4D6E-BFE4-010AE35E24EE}" sibTransId="{294EF4F4-C01A-43D8-9434-E32E31552A9D}"/>
    <dgm:cxn modelId="{8C225F45-5317-484A-8708-BC551C7F4012}" type="presOf" srcId="{94054352-0A49-4FF8-9B91-98D55C40CF59}" destId="{C79E293C-0725-43DC-AB02-EA2022438AD4}" srcOrd="0" destOrd="0" presId="urn:microsoft.com/office/officeart/2005/8/layout/radial5"/>
    <dgm:cxn modelId="{835F29F9-7831-4528-BAC2-9C86B7F980D3}" srcId="{57B186B9-05AC-419C-B765-F56D8F1F0698}" destId="{94054352-0A49-4FF8-9B91-98D55C40CF59}" srcOrd="1" destOrd="0" parTransId="{A78B0CE1-D9EB-4E76-A591-36FA4446129E}" sibTransId="{B790F7EE-CFD5-4A4C-8EEF-DC64BB576FD2}"/>
    <dgm:cxn modelId="{7CC4C9F0-2527-4EB5-A378-CA6343A02CE5}" srcId="{3DC75EAF-40B7-47A0-9923-E0C23A8669C0}" destId="{57B186B9-05AC-419C-B765-F56D8F1F0698}" srcOrd="0" destOrd="0" parTransId="{FF471999-8FD0-48CC-AEE4-83306DE5F292}" sibTransId="{7F13EBCB-7A0B-44D1-BB7A-07F6917EB805}"/>
    <dgm:cxn modelId="{551526AD-FC3E-48BD-B1A6-6A468FD333D5}" type="presOf" srcId="{8BB09FD0-68C8-4D6E-BFE4-010AE35E24EE}" destId="{B0644FCA-D4C8-4858-8B06-D8C70F0F7895}" srcOrd="1" destOrd="0" presId="urn:microsoft.com/office/officeart/2005/8/layout/radial5"/>
    <dgm:cxn modelId="{C901F1D8-35CE-4EE4-99E5-E9BE3B347433}" type="presOf" srcId="{E45BDE88-0A61-486D-A690-E8593E5B7509}" destId="{DAE17D82-9D5C-4D17-8015-0F98AFA855A6}" srcOrd="1" destOrd="0" presId="urn:microsoft.com/office/officeart/2005/8/layout/radial5"/>
    <dgm:cxn modelId="{C3F16A64-41FA-4F48-A772-1DF328E13812}" type="presOf" srcId="{D3D5DD72-4694-4830-95C5-E042804A4AF8}" destId="{CB7916EF-7939-4134-A4DB-16FC8F69AB5A}" srcOrd="0" destOrd="0" presId="urn:microsoft.com/office/officeart/2005/8/layout/radial5"/>
    <dgm:cxn modelId="{782A1ADF-75B3-4560-934D-DB0555669646}" type="presOf" srcId="{7A020282-2A50-46E2-BDF9-DD7C8B2883AD}" destId="{63BC7244-F08B-4FFD-A6AD-087E3C54587C}" srcOrd="1" destOrd="0" presId="urn:microsoft.com/office/officeart/2005/8/layout/radial5"/>
    <dgm:cxn modelId="{4B795C74-C96B-4E25-871A-E6B4AD099E88}" type="presOf" srcId="{930FE1B4-F491-4E09-8B35-4EB575EBEB91}" destId="{E0D7DFE4-B7CC-4DCC-AC34-9CE3077845CD}" srcOrd="0" destOrd="0" presId="urn:microsoft.com/office/officeart/2005/8/layout/radial5"/>
    <dgm:cxn modelId="{BFA002C2-5AEB-4B90-9E32-22BF5A13C192}" type="presOf" srcId="{7A020282-2A50-46E2-BDF9-DD7C8B2883AD}" destId="{AFDC71D5-7170-4689-95EA-747B070271F3}" srcOrd="0" destOrd="0" presId="urn:microsoft.com/office/officeart/2005/8/layout/radial5"/>
    <dgm:cxn modelId="{B1CD7C11-7CA3-4260-B76D-C3BA8EE1C032}" type="presOf" srcId="{A78B0CE1-D9EB-4E76-A591-36FA4446129E}" destId="{C8D87C78-CAF8-4C7A-814B-BB4EEEC09689}" srcOrd="1" destOrd="0" presId="urn:microsoft.com/office/officeart/2005/8/layout/radial5"/>
    <dgm:cxn modelId="{A7E28D42-2479-4C1A-AF98-63790444E820}" type="presOf" srcId="{7C1BCF5B-82A8-4B6E-9391-86D919B2324B}" destId="{CDB31839-4B50-41BF-A652-D0DDB2C48875}" srcOrd="0" destOrd="0" presId="urn:microsoft.com/office/officeart/2005/8/layout/radial5"/>
    <dgm:cxn modelId="{FB6BF4DD-F5E8-46F0-B14E-502FE70A1F93}" type="presParOf" srcId="{AD2AFB5D-923A-4AE7-BA74-4295CA8E2618}" destId="{B181AA8B-18C2-4DAE-BA80-A8E809847635}" srcOrd="0" destOrd="0" presId="urn:microsoft.com/office/officeart/2005/8/layout/radial5"/>
    <dgm:cxn modelId="{CCD7A6E0-34D5-4186-83F6-3FBA40584298}" type="presParOf" srcId="{AD2AFB5D-923A-4AE7-BA74-4295CA8E2618}" destId="{AFDC71D5-7170-4689-95EA-747B070271F3}" srcOrd="1" destOrd="0" presId="urn:microsoft.com/office/officeart/2005/8/layout/radial5"/>
    <dgm:cxn modelId="{B7E5088E-05C3-4FCB-A2DB-4BB3B0C59589}" type="presParOf" srcId="{AFDC71D5-7170-4689-95EA-747B070271F3}" destId="{63BC7244-F08B-4FFD-A6AD-087E3C54587C}" srcOrd="0" destOrd="0" presId="urn:microsoft.com/office/officeart/2005/8/layout/radial5"/>
    <dgm:cxn modelId="{A86A71A8-9811-4EE6-B54D-777F802744B2}" type="presParOf" srcId="{AD2AFB5D-923A-4AE7-BA74-4295CA8E2618}" destId="{CDB31839-4B50-41BF-A652-D0DDB2C48875}" srcOrd="2" destOrd="0" presId="urn:microsoft.com/office/officeart/2005/8/layout/radial5"/>
    <dgm:cxn modelId="{BD1ED7C4-B4BC-424D-B371-7029E8C45989}" type="presParOf" srcId="{AD2AFB5D-923A-4AE7-BA74-4295CA8E2618}" destId="{3FD3C804-0F9D-4709-895A-3A96142AB21F}" srcOrd="3" destOrd="0" presId="urn:microsoft.com/office/officeart/2005/8/layout/radial5"/>
    <dgm:cxn modelId="{75964A76-7BDD-4E2F-B214-09A096CC0712}" type="presParOf" srcId="{3FD3C804-0F9D-4709-895A-3A96142AB21F}" destId="{C8D87C78-CAF8-4C7A-814B-BB4EEEC09689}" srcOrd="0" destOrd="0" presId="urn:microsoft.com/office/officeart/2005/8/layout/radial5"/>
    <dgm:cxn modelId="{4EFAD1EB-6A38-4F17-AE43-E2A073D6C023}" type="presParOf" srcId="{AD2AFB5D-923A-4AE7-BA74-4295CA8E2618}" destId="{C79E293C-0725-43DC-AB02-EA2022438AD4}" srcOrd="4" destOrd="0" presId="urn:microsoft.com/office/officeart/2005/8/layout/radial5"/>
    <dgm:cxn modelId="{8C76707C-FE16-443F-8376-D773B0E2901E}" type="presParOf" srcId="{AD2AFB5D-923A-4AE7-BA74-4295CA8E2618}" destId="{A74D4E2B-4428-4BF2-B071-2F1D92B836C7}" srcOrd="5" destOrd="0" presId="urn:microsoft.com/office/officeart/2005/8/layout/radial5"/>
    <dgm:cxn modelId="{B197C3DF-7CB4-41FF-9737-B9D05EC90EA4}" type="presParOf" srcId="{A74D4E2B-4428-4BF2-B071-2F1D92B836C7}" destId="{DAE17D82-9D5C-4D17-8015-0F98AFA855A6}" srcOrd="0" destOrd="0" presId="urn:microsoft.com/office/officeart/2005/8/layout/radial5"/>
    <dgm:cxn modelId="{CD46B2AE-3A4E-407E-BC16-C1DA1E5B4988}" type="presParOf" srcId="{AD2AFB5D-923A-4AE7-BA74-4295CA8E2618}" destId="{CB7916EF-7939-4134-A4DB-16FC8F69AB5A}" srcOrd="6" destOrd="0" presId="urn:microsoft.com/office/officeart/2005/8/layout/radial5"/>
    <dgm:cxn modelId="{0CD1A6AC-F73C-4216-81F1-28F07D78D321}" type="presParOf" srcId="{AD2AFB5D-923A-4AE7-BA74-4295CA8E2618}" destId="{7D6EF2FA-2405-46B0-A0CA-77102AE97652}" srcOrd="7" destOrd="0" presId="urn:microsoft.com/office/officeart/2005/8/layout/radial5"/>
    <dgm:cxn modelId="{9A4B83CF-AA75-42D0-8348-70A2FFE35760}" type="presParOf" srcId="{7D6EF2FA-2405-46B0-A0CA-77102AE97652}" destId="{B0644FCA-D4C8-4858-8B06-D8C70F0F7895}" srcOrd="0" destOrd="0" presId="urn:microsoft.com/office/officeart/2005/8/layout/radial5"/>
    <dgm:cxn modelId="{3967C949-9381-45F1-A26A-A535F3EC3CB1}" type="presParOf" srcId="{AD2AFB5D-923A-4AE7-BA74-4295CA8E2618}" destId="{E0D7DFE4-B7CC-4DCC-AC34-9CE3077845C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EBD5A-61D7-45D3-BC7B-024C677F7195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D6A8969-8CD9-4A3A-9FD8-FE50E231FE29}">
      <dgm:prSet phldrT="[Текст]" custT="1"/>
      <dgm:spPr/>
      <dgm:t>
        <a:bodyPr/>
        <a:lstStyle/>
        <a:p>
          <a:r>
            <a:rPr lang="ru-RU" sz="3600" b="1" dirty="0" smtClean="0">
              <a:latin typeface="Arial" pitchFamily="34" charset="0"/>
              <a:cs typeface="Arial" pitchFamily="34" charset="0"/>
            </a:rPr>
            <a:t>Модели </a:t>
          </a:r>
          <a:endParaRPr lang="ru-RU" sz="3600" b="1" dirty="0">
            <a:latin typeface="Arial" pitchFamily="34" charset="0"/>
            <a:cs typeface="Arial" pitchFamily="34" charset="0"/>
          </a:endParaRPr>
        </a:p>
      </dgm:t>
    </dgm:pt>
    <dgm:pt modelId="{B3FC5F64-4FB3-46BE-8951-E13A3BD27B7F}" type="parTrans" cxnId="{38336518-97CB-47E0-BD43-4497785732F5}">
      <dgm:prSet/>
      <dgm:spPr/>
      <dgm:t>
        <a:bodyPr/>
        <a:lstStyle/>
        <a:p>
          <a:endParaRPr lang="ru-RU"/>
        </a:p>
      </dgm:t>
    </dgm:pt>
    <dgm:pt modelId="{EE043126-21E6-41ED-807A-B75A087958DC}" type="sibTrans" cxnId="{38336518-97CB-47E0-BD43-4497785732F5}">
      <dgm:prSet/>
      <dgm:spPr/>
      <dgm:t>
        <a:bodyPr/>
        <a:lstStyle/>
        <a:p>
          <a:endParaRPr lang="ru-RU"/>
        </a:p>
      </dgm:t>
    </dgm:pt>
    <dgm:pt modelId="{1B28DE55-888F-4A1E-AFE2-889DD6D0D2C1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Модели материальные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DAC721E5-42ED-44AC-923B-269A5F437E3C}" type="parTrans" cxnId="{1991D007-61D9-4A0E-B034-A235CDDECD35}">
      <dgm:prSet/>
      <dgm:spPr/>
      <dgm:t>
        <a:bodyPr/>
        <a:lstStyle/>
        <a:p>
          <a:endParaRPr lang="ru-RU"/>
        </a:p>
      </dgm:t>
    </dgm:pt>
    <dgm:pt modelId="{4C1C1989-D685-4A36-A07D-5B4B4745A0F3}" type="sibTrans" cxnId="{1991D007-61D9-4A0E-B034-A235CDDECD35}">
      <dgm:prSet/>
      <dgm:spPr/>
      <dgm:t>
        <a:bodyPr/>
        <a:lstStyle/>
        <a:p>
          <a:endParaRPr lang="ru-RU"/>
        </a:p>
      </dgm:t>
    </dgm:pt>
    <dgm:pt modelId="{A0795B68-866A-4A33-BC5B-97A1B4EF7C0E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Модели информационные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D293F13E-9413-4A57-BDC9-2D2F991751A9}" type="parTrans" cxnId="{84EB0144-DCBE-4A3C-9117-9347516D0355}">
      <dgm:prSet/>
      <dgm:spPr/>
      <dgm:t>
        <a:bodyPr/>
        <a:lstStyle/>
        <a:p>
          <a:endParaRPr lang="ru-RU"/>
        </a:p>
      </dgm:t>
    </dgm:pt>
    <dgm:pt modelId="{9B27C0B8-5461-4819-95A3-77767360FDC1}" type="sibTrans" cxnId="{84EB0144-DCBE-4A3C-9117-9347516D0355}">
      <dgm:prSet/>
      <dgm:spPr/>
      <dgm:t>
        <a:bodyPr/>
        <a:lstStyle/>
        <a:p>
          <a:endParaRPr lang="ru-RU"/>
        </a:p>
      </dgm:t>
    </dgm:pt>
    <dgm:pt modelId="{8BCF603D-3712-4822-9E89-7739B9B76B13}" type="pres">
      <dgm:prSet presAssocID="{F48EBD5A-61D7-45D3-BC7B-024C677F71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0622CC-14DA-4A60-8BE3-4EB28FB0DB03}" type="pres">
      <dgm:prSet presAssocID="{2D6A8969-8CD9-4A3A-9FD8-FE50E231FE29}" presName="hierRoot1" presStyleCnt="0"/>
      <dgm:spPr/>
      <dgm:t>
        <a:bodyPr/>
        <a:lstStyle/>
        <a:p>
          <a:endParaRPr lang="ru-RU"/>
        </a:p>
      </dgm:t>
    </dgm:pt>
    <dgm:pt modelId="{0AAB703B-DAFB-4140-9CD3-E0F76166A22A}" type="pres">
      <dgm:prSet presAssocID="{2D6A8969-8CD9-4A3A-9FD8-FE50E231FE29}" presName="composite" presStyleCnt="0"/>
      <dgm:spPr/>
      <dgm:t>
        <a:bodyPr/>
        <a:lstStyle/>
        <a:p>
          <a:endParaRPr lang="ru-RU"/>
        </a:p>
      </dgm:t>
    </dgm:pt>
    <dgm:pt modelId="{C8DB51EE-C0C0-4FA9-9B5A-8D11472990C6}" type="pres">
      <dgm:prSet presAssocID="{2D6A8969-8CD9-4A3A-9FD8-FE50E231FE29}" presName="background" presStyleLbl="node0" presStyleIdx="0" presStyleCnt="1"/>
      <dgm:spPr/>
      <dgm:t>
        <a:bodyPr/>
        <a:lstStyle/>
        <a:p>
          <a:endParaRPr lang="ru-RU"/>
        </a:p>
      </dgm:t>
    </dgm:pt>
    <dgm:pt modelId="{8B7F8360-BE6A-4643-9A30-B5E1093981EC}" type="pres">
      <dgm:prSet presAssocID="{2D6A8969-8CD9-4A3A-9FD8-FE50E231FE29}" presName="text" presStyleLbl="fgAcc0" presStyleIdx="0" presStyleCnt="1" custScaleX="106165" custLinFactNeighborX="-2328" custLinFactNeighborY="-4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79F251-6ED3-46E1-9949-1D92CBD38E4D}" type="pres">
      <dgm:prSet presAssocID="{2D6A8969-8CD9-4A3A-9FD8-FE50E231FE29}" presName="hierChild2" presStyleCnt="0"/>
      <dgm:spPr/>
      <dgm:t>
        <a:bodyPr/>
        <a:lstStyle/>
        <a:p>
          <a:endParaRPr lang="ru-RU"/>
        </a:p>
      </dgm:t>
    </dgm:pt>
    <dgm:pt modelId="{66BD85FD-91A1-4745-A8AB-E09FAAE75A4A}" type="pres">
      <dgm:prSet presAssocID="{DAC721E5-42ED-44AC-923B-269A5F437E3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F670CFC-3CF0-44A2-8E63-AEEB16A07C5B}" type="pres">
      <dgm:prSet presAssocID="{1B28DE55-888F-4A1E-AFE2-889DD6D0D2C1}" presName="hierRoot2" presStyleCnt="0"/>
      <dgm:spPr/>
      <dgm:t>
        <a:bodyPr/>
        <a:lstStyle/>
        <a:p>
          <a:endParaRPr lang="ru-RU"/>
        </a:p>
      </dgm:t>
    </dgm:pt>
    <dgm:pt modelId="{D5806843-7DCF-439E-9795-0F2DEE35EA84}" type="pres">
      <dgm:prSet presAssocID="{1B28DE55-888F-4A1E-AFE2-889DD6D0D2C1}" presName="composite2" presStyleCnt="0"/>
      <dgm:spPr/>
      <dgm:t>
        <a:bodyPr/>
        <a:lstStyle/>
        <a:p>
          <a:endParaRPr lang="ru-RU"/>
        </a:p>
      </dgm:t>
    </dgm:pt>
    <dgm:pt modelId="{A66531E8-FB61-426D-A81E-086501DE49D2}" type="pres">
      <dgm:prSet presAssocID="{1B28DE55-888F-4A1E-AFE2-889DD6D0D2C1}" presName="background2" presStyleLbl="node2" presStyleIdx="0" presStyleCnt="2"/>
      <dgm:spPr/>
      <dgm:t>
        <a:bodyPr/>
        <a:lstStyle/>
        <a:p>
          <a:endParaRPr lang="ru-RU"/>
        </a:p>
      </dgm:t>
    </dgm:pt>
    <dgm:pt modelId="{00643369-42A6-4D44-8229-685D65046B57}" type="pres">
      <dgm:prSet presAssocID="{1B28DE55-888F-4A1E-AFE2-889DD6D0D2C1}" presName="text2" presStyleLbl="fgAcc2" presStyleIdx="0" presStyleCnt="2" custScaleX="106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28966A-7DC3-4F95-A42B-E4678ADE3FE6}" type="pres">
      <dgm:prSet presAssocID="{1B28DE55-888F-4A1E-AFE2-889DD6D0D2C1}" presName="hierChild3" presStyleCnt="0"/>
      <dgm:spPr/>
      <dgm:t>
        <a:bodyPr/>
        <a:lstStyle/>
        <a:p>
          <a:endParaRPr lang="ru-RU"/>
        </a:p>
      </dgm:t>
    </dgm:pt>
    <dgm:pt modelId="{A707A8E5-920B-4C1D-9123-6B628B84DA63}" type="pres">
      <dgm:prSet presAssocID="{D293F13E-9413-4A57-BDC9-2D2F991751A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8BE8019-0778-4084-B50D-69E3CB1FB139}" type="pres">
      <dgm:prSet presAssocID="{A0795B68-866A-4A33-BC5B-97A1B4EF7C0E}" presName="hierRoot2" presStyleCnt="0"/>
      <dgm:spPr/>
      <dgm:t>
        <a:bodyPr/>
        <a:lstStyle/>
        <a:p>
          <a:endParaRPr lang="ru-RU"/>
        </a:p>
      </dgm:t>
    </dgm:pt>
    <dgm:pt modelId="{3A1E1C19-E1DA-4C69-8D24-6C7FF4176FAB}" type="pres">
      <dgm:prSet presAssocID="{A0795B68-866A-4A33-BC5B-97A1B4EF7C0E}" presName="composite2" presStyleCnt="0"/>
      <dgm:spPr/>
      <dgm:t>
        <a:bodyPr/>
        <a:lstStyle/>
        <a:p>
          <a:endParaRPr lang="ru-RU"/>
        </a:p>
      </dgm:t>
    </dgm:pt>
    <dgm:pt modelId="{1D70B0D1-F448-4476-8E69-3B353A96B4A6}" type="pres">
      <dgm:prSet presAssocID="{A0795B68-866A-4A33-BC5B-97A1B4EF7C0E}" presName="background2" presStyleLbl="node2" presStyleIdx="1" presStyleCnt="2"/>
      <dgm:spPr/>
      <dgm:t>
        <a:bodyPr/>
        <a:lstStyle/>
        <a:p>
          <a:endParaRPr lang="ru-RU"/>
        </a:p>
      </dgm:t>
    </dgm:pt>
    <dgm:pt modelId="{94C7618B-AA74-422D-8412-74ACDE21D225}" type="pres">
      <dgm:prSet presAssocID="{A0795B68-866A-4A33-BC5B-97A1B4EF7C0E}" presName="text2" presStyleLbl="fgAcc2" presStyleIdx="1" presStyleCnt="2" custScaleX="106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9153B0-3003-49AC-8FAB-1ECAE606DFB5}" type="pres">
      <dgm:prSet presAssocID="{A0795B68-866A-4A33-BC5B-97A1B4EF7C0E}" presName="hierChild3" presStyleCnt="0"/>
      <dgm:spPr/>
      <dgm:t>
        <a:bodyPr/>
        <a:lstStyle/>
        <a:p>
          <a:endParaRPr lang="ru-RU"/>
        </a:p>
      </dgm:t>
    </dgm:pt>
  </dgm:ptLst>
  <dgm:cxnLst>
    <dgm:cxn modelId="{38336518-97CB-47E0-BD43-4497785732F5}" srcId="{F48EBD5A-61D7-45D3-BC7B-024C677F7195}" destId="{2D6A8969-8CD9-4A3A-9FD8-FE50E231FE29}" srcOrd="0" destOrd="0" parTransId="{B3FC5F64-4FB3-46BE-8951-E13A3BD27B7F}" sibTransId="{EE043126-21E6-41ED-807A-B75A087958DC}"/>
    <dgm:cxn modelId="{627CD3A3-9487-43AC-99B7-625471115A55}" type="presOf" srcId="{D293F13E-9413-4A57-BDC9-2D2F991751A9}" destId="{A707A8E5-920B-4C1D-9123-6B628B84DA63}" srcOrd="0" destOrd="0" presId="urn:microsoft.com/office/officeart/2005/8/layout/hierarchy1"/>
    <dgm:cxn modelId="{0F0B6C2F-CFB9-4086-8AF7-829D70D73A35}" type="presOf" srcId="{2D6A8969-8CD9-4A3A-9FD8-FE50E231FE29}" destId="{8B7F8360-BE6A-4643-9A30-B5E1093981EC}" srcOrd="0" destOrd="0" presId="urn:microsoft.com/office/officeart/2005/8/layout/hierarchy1"/>
    <dgm:cxn modelId="{1991D007-61D9-4A0E-B034-A235CDDECD35}" srcId="{2D6A8969-8CD9-4A3A-9FD8-FE50E231FE29}" destId="{1B28DE55-888F-4A1E-AFE2-889DD6D0D2C1}" srcOrd="0" destOrd="0" parTransId="{DAC721E5-42ED-44AC-923B-269A5F437E3C}" sibTransId="{4C1C1989-D685-4A36-A07D-5B4B4745A0F3}"/>
    <dgm:cxn modelId="{BA086D0C-A204-4F38-8009-4E1A73785425}" type="presOf" srcId="{DAC721E5-42ED-44AC-923B-269A5F437E3C}" destId="{66BD85FD-91A1-4745-A8AB-E09FAAE75A4A}" srcOrd="0" destOrd="0" presId="urn:microsoft.com/office/officeart/2005/8/layout/hierarchy1"/>
    <dgm:cxn modelId="{8AD2ED7A-E586-4AFB-857F-62E3F6AB32AD}" type="presOf" srcId="{1B28DE55-888F-4A1E-AFE2-889DD6D0D2C1}" destId="{00643369-42A6-4D44-8229-685D65046B57}" srcOrd="0" destOrd="0" presId="urn:microsoft.com/office/officeart/2005/8/layout/hierarchy1"/>
    <dgm:cxn modelId="{3D0F83F8-6B51-481E-A706-605FF82F6374}" type="presOf" srcId="{F48EBD5A-61D7-45D3-BC7B-024C677F7195}" destId="{8BCF603D-3712-4822-9E89-7739B9B76B13}" srcOrd="0" destOrd="0" presId="urn:microsoft.com/office/officeart/2005/8/layout/hierarchy1"/>
    <dgm:cxn modelId="{84EB0144-DCBE-4A3C-9117-9347516D0355}" srcId="{2D6A8969-8CD9-4A3A-9FD8-FE50E231FE29}" destId="{A0795B68-866A-4A33-BC5B-97A1B4EF7C0E}" srcOrd="1" destOrd="0" parTransId="{D293F13E-9413-4A57-BDC9-2D2F991751A9}" sibTransId="{9B27C0B8-5461-4819-95A3-77767360FDC1}"/>
    <dgm:cxn modelId="{CE95DBEF-0CCD-4F23-97E5-972611938988}" type="presOf" srcId="{A0795B68-866A-4A33-BC5B-97A1B4EF7C0E}" destId="{94C7618B-AA74-422D-8412-74ACDE21D225}" srcOrd="0" destOrd="0" presId="urn:microsoft.com/office/officeart/2005/8/layout/hierarchy1"/>
    <dgm:cxn modelId="{0A0FC7D2-AE42-4085-8787-A244A58B3BD7}" type="presParOf" srcId="{8BCF603D-3712-4822-9E89-7739B9B76B13}" destId="{C80622CC-14DA-4A60-8BE3-4EB28FB0DB03}" srcOrd="0" destOrd="0" presId="urn:microsoft.com/office/officeart/2005/8/layout/hierarchy1"/>
    <dgm:cxn modelId="{0C550CCA-5A1F-40A2-B7C0-5A54DBC17054}" type="presParOf" srcId="{C80622CC-14DA-4A60-8BE3-4EB28FB0DB03}" destId="{0AAB703B-DAFB-4140-9CD3-E0F76166A22A}" srcOrd="0" destOrd="0" presId="urn:microsoft.com/office/officeart/2005/8/layout/hierarchy1"/>
    <dgm:cxn modelId="{15F0443D-8DA6-44AE-B925-A3A88D9D7C1B}" type="presParOf" srcId="{0AAB703B-DAFB-4140-9CD3-E0F76166A22A}" destId="{C8DB51EE-C0C0-4FA9-9B5A-8D11472990C6}" srcOrd="0" destOrd="0" presId="urn:microsoft.com/office/officeart/2005/8/layout/hierarchy1"/>
    <dgm:cxn modelId="{E92BAFC5-43B5-43B6-B089-F501877378A8}" type="presParOf" srcId="{0AAB703B-DAFB-4140-9CD3-E0F76166A22A}" destId="{8B7F8360-BE6A-4643-9A30-B5E1093981EC}" srcOrd="1" destOrd="0" presId="urn:microsoft.com/office/officeart/2005/8/layout/hierarchy1"/>
    <dgm:cxn modelId="{73C20342-5104-43AF-AF3F-1CD1ACB113E5}" type="presParOf" srcId="{C80622CC-14DA-4A60-8BE3-4EB28FB0DB03}" destId="{C979F251-6ED3-46E1-9949-1D92CBD38E4D}" srcOrd="1" destOrd="0" presId="urn:microsoft.com/office/officeart/2005/8/layout/hierarchy1"/>
    <dgm:cxn modelId="{FF772569-8C43-448C-A2B1-C2226CA8AFFB}" type="presParOf" srcId="{C979F251-6ED3-46E1-9949-1D92CBD38E4D}" destId="{66BD85FD-91A1-4745-A8AB-E09FAAE75A4A}" srcOrd="0" destOrd="0" presId="urn:microsoft.com/office/officeart/2005/8/layout/hierarchy1"/>
    <dgm:cxn modelId="{8BB4C4C3-4FBF-451C-810A-E63733107FE9}" type="presParOf" srcId="{C979F251-6ED3-46E1-9949-1D92CBD38E4D}" destId="{4F670CFC-3CF0-44A2-8E63-AEEB16A07C5B}" srcOrd="1" destOrd="0" presId="urn:microsoft.com/office/officeart/2005/8/layout/hierarchy1"/>
    <dgm:cxn modelId="{9D8162E0-9E0B-4E6E-994A-D895991D29CE}" type="presParOf" srcId="{4F670CFC-3CF0-44A2-8E63-AEEB16A07C5B}" destId="{D5806843-7DCF-439E-9795-0F2DEE35EA84}" srcOrd="0" destOrd="0" presId="urn:microsoft.com/office/officeart/2005/8/layout/hierarchy1"/>
    <dgm:cxn modelId="{3BEEFC56-E055-4350-A496-AE6EA6913282}" type="presParOf" srcId="{D5806843-7DCF-439E-9795-0F2DEE35EA84}" destId="{A66531E8-FB61-426D-A81E-086501DE49D2}" srcOrd="0" destOrd="0" presId="urn:microsoft.com/office/officeart/2005/8/layout/hierarchy1"/>
    <dgm:cxn modelId="{3EA2A271-322B-43B5-95A2-D35AAE8A06B4}" type="presParOf" srcId="{D5806843-7DCF-439E-9795-0F2DEE35EA84}" destId="{00643369-42A6-4D44-8229-685D65046B57}" srcOrd="1" destOrd="0" presId="urn:microsoft.com/office/officeart/2005/8/layout/hierarchy1"/>
    <dgm:cxn modelId="{4F6CEFD7-9A10-4B27-8874-C83253D730F2}" type="presParOf" srcId="{4F670CFC-3CF0-44A2-8E63-AEEB16A07C5B}" destId="{5428966A-7DC3-4F95-A42B-E4678ADE3FE6}" srcOrd="1" destOrd="0" presId="urn:microsoft.com/office/officeart/2005/8/layout/hierarchy1"/>
    <dgm:cxn modelId="{D82C0D87-62A6-44B1-B717-45F49D0A2570}" type="presParOf" srcId="{C979F251-6ED3-46E1-9949-1D92CBD38E4D}" destId="{A707A8E5-920B-4C1D-9123-6B628B84DA63}" srcOrd="2" destOrd="0" presId="urn:microsoft.com/office/officeart/2005/8/layout/hierarchy1"/>
    <dgm:cxn modelId="{F906B6D3-0926-4D51-BE5D-7C734FCB2652}" type="presParOf" srcId="{C979F251-6ED3-46E1-9949-1D92CBD38E4D}" destId="{68BE8019-0778-4084-B50D-69E3CB1FB139}" srcOrd="3" destOrd="0" presId="urn:microsoft.com/office/officeart/2005/8/layout/hierarchy1"/>
    <dgm:cxn modelId="{A3FC7CAB-7683-43F8-9BEA-D7B5CE4AE8BA}" type="presParOf" srcId="{68BE8019-0778-4084-B50D-69E3CB1FB139}" destId="{3A1E1C19-E1DA-4C69-8D24-6C7FF4176FAB}" srcOrd="0" destOrd="0" presId="urn:microsoft.com/office/officeart/2005/8/layout/hierarchy1"/>
    <dgm:cxn modelId="{CD050D79-8C9B-4FE4-BF5D-8E9744E96615}" type="presParOf" srcId="{3A1E1C19-E1DA-4C69-8D24-6C7FF4176FAB}" destId="{1D70B0D1-F448-4476-8E69-3B353A96B4A6}" srcOrd="0" destOrd="0" presId="urn:microsoft.com/office/officeart/2005/8/layout/hierarchy1"/>
    <dgm:cxn modelId="{6A0A0498-514C-4111-BF71-1126DF839606}" type="presParOf" srcId="{3A1E1C19-E1DA-4C69-8D24-6C7FF4176FAB}" destId="{94C7618B-AA74-422D-8412-74ACDE21D225}" srcOrd="1" destOrd="0" presId="urn:microsoft.com/office/officeart/2005/8/layout/hierarchy1"/>
    <dgm:cxn modelId="{28D5AA7D-A545-485C-B0A6-DCFDD18FC085}" type="presParOf" srcId="{68BE8019-0778-4084-B50D-69E3CB1FB139}" destId="{579153B0-3003-49AC-8FAB-1ECAE606DF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BAF8FF-0711-4084-AF0A-A286B9813CD5}" type="doc">
      <dgm:prSet loTypeId="urn:microsoft.com/office/officeart/2005/8/layout/process1" loCatId="process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054F95C-1F44-4C6D-ACBF-CEB7E9E10C7D}">
      <dgm:prSet phldrT="[Текст]"/>
      <dgm:spPr/>
      <dgm:t>
        <a:bodyPr/>
        <a:lstStyle/>
        <a:p>
          <a:r>
            <a:rPr lang="ru-RU" dirty="0" smtClean="0"/>
            <a:t>Естественные языки</a:t>
          </a:r>
          <a:endParaRPr lang="ru-RU" dirty="0"/>
        </a:p>
      </dgm:t>
    </dgm:pt>
    <dgm:pt modelId="{5F602B1B-EB0D-43CE-9978-A75DE4A9AA5D}" type="parTrans" cxnId="{8AFC4087-A5EF-4D65-B6A1-398A9A81282D}">
      <dgm:prSet/>
      <dgm:spPr/>
      <dgm:t>
        <a:bodyPr/>
        <a:lstStyle/>
        <a:p>
          <a:endParaRPr lang="ru-RU"/>
        </a:p>
      </dgm:t>
    </dgm:pt>
    <dgm:pt modelId="{FE2DF554-9597-4971-8A19-F285E9E5A88C}" type="sibTrans" cxnId="{8AFC4087-A5EF-4D65-B6A1-398A9A81282D}">
      <dgm:prSet/>
      <dgm:spPr/>
      <dgm:t>
        <a:bodyPr/>
        <a:lstStyle/>
        <a:p>
          <a:endParaRPr lang="ru-RU"/>
        </a:p>
      </dgm:t>
    </dgm:pt>
    <dgm:pt modelId="{2027C24F-1DFF-4F5A-9581-2D5F36641F8E}">
      <dgm:prSet phldrT="[Текст]"/>
      <dgm:spPr/>
      <dgm:t>
        <a:bodyPr/>
        <a:lstStyle/>
        <a:p>
          <a:r>
            <a:rPr lang="ru-RU" dirty="0" smtClean="0"/>
            <a:t>Описательные информационные модели</a:t>
          </a:r>
          <a:endParaRPr lang="ru-RU" dirty="0"/>
        </a:p>
      </dgm:t>
    </dgm:pt>
    <dgm:pt modelId="{268FF2AE-36DB-46E6-8E36-CFFC2CCE5401}" type="parTrans" cxnId="{5FA27C9D-82BE-43DD-8668-EAE1D6B56FEE}">
      <dgm:prSet/>
      <dgm:spPr/>
      <dgm:t>
        <a:bodyPr/>
        <a:lstStyle/>
        <a:p>
          <a:endParaRPr lang="ru-RU"/>
        </a:p>
      </dgm:t>
    </dgm:pt>
    <dgm:pt modelId="{C6FCAA1F-AA4D-4E54-8C77-B4909D58B1AF}" type="sibTrans" cxnId="{5FA27C9D-82BE-43DD-8668-EAE1D6B56FEE}">
      <dgm:prSet/>
      <dgm:spPr/>
      <dgm:t>
        <a:bodyPr/>
        <a:lstStyle/>
        <a:p>
          <a:endParaRPr lang="ru-RU"/>
        </a:p>
      </dgm:t>
    </dgm:pt>
    <dgm:pt modelId="{D874841D-7A8F-4F45-9922-3F38DEBC574F}" type="pres">
      <dgm:prSet presAssocID="{32BAF8FF-0711-4084-AF0A-A286B9813C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EE4D03-5DAC-42EF-BB8D-1A84D825602F}" type="pres">
      <dgm:prSet presAssocID="{E054F95C-1F44-4C6D-ACBF-CEB7E9E10C7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084E0-B2C5-4082-81CC-49FF42A3C9CC}" type="pres">
      <dgm:prSet presAssocID="{FE2DF554-9597-4971-8A19-F285E9E5A88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01A969B9-4B26-4359-82AC-634F6CC235A5}" type="pres">
      <dgm:prSet presAssocID="{FE2DF554-9597-4971-8A19-F285E9E5A88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6D210BF-92B6-406A-A329-73E897ED7462}" type="pres">
      <dgm:prSet presAssocID="{2027C24F-1DFF-4F5A-9581-2D5F36641F8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C4087-A5EF-4D65-B6A1-398A9A81282D}" srcId="{32BAF8FF-0711-4084-AF0A-A286B9813CD5}" destId="{E054F95C-1F44-4C6D-ACBF-CEB7E9E10C7D}" srcOrd="0" destOrd="0" parTransId="{5F602B1B-EB0D-43CE-9978-A75DE4A9AA5D}" sibTransId="{FE2DF554-9597-4971-8A19-F285E9E5A88C}"/>
    <dgm:cxn modelId="{706BCE21-80F3-4B68-A5BC-F9FF8AE66745}" type="presOf" srcId="{2027C24F-1DFF-4F5A-9581-2D5F36641F8E}" destId="{36D210BF-92B6-406A-A329-73E897ED7462}" srcOrd="0" destOrd="0" presId="urn:microsoft.com/office/officeart/2005/8/layout/process1"/>
    <dgm:cxn modelId="{5FA27C9D-82BE-43DD-8668-EAE1D6B56FEE}" srcId="{32BAF8FF-0711-4084-AF0A-A286B9813CD5}" destId="{2027C24F-1DFF-4F5A-9581-2D5F36641F8E}" srcOrd="1" destOrd="0" parTransId="{268FF2AE-36DB-46E6-8E36-CFFC2CCE5401}" sibTransId="{C6FCAA1F-AA4D-4E54-8C77-B4909D58B1AF}"/>
    <dgm:cxn modelId="{2E18CC93-25D7-4257-B315-0CAD2E192169}" type="presOf" srcId="{E054F95C-1F44-4C6D-ACBF-CEB7E9E10C7D}" destId="{93EE4D03-5DAC-42EF-BB8D-1A84D825602F}" srcOrd="0" destOrd="0" presId="urn:microsoft.com/office/officeart/2005/8/layout/process1"/>
    <dgm:cxn modelId="{444AC204-E3F4-4EBE-A2D3-D99247248E9A}" type="presOf" srcId="{32BAF8FF-0711-4084-AF0A-A286B9813CD5}" destId="{D874841D-7A8F-4F45-9922-3F38DEBC574F}" srcOrd="0" destOrd="0" presId="urn:microsoft.com/office/officeart/2005/8/layout/process1"/>
    <dgm:cxn modelId="{F49AD4B7-2CE6-4E4A-A8EE-F08E46114B95}" type="presOf" srcId="{FE2DF554-9597-4971-8A19-F285E9E5A88C}" destId="{01A969B9-4B26-4359-82AC-634F6CC235A5}" srcOrd="1" destOrd="0" presId="urn:microsoft.com/office/officeart/2005/8/layout/process1"/>
    <dgm:cxn modelId="{8D1BCA07-A45A-4273-A562-50E7F73BE68B}" type="presOf" srcId="{FE2DF554-9597-4971-8A19-F285E9E5A88C}" destId="{CD9084E0-B2C5-4082-81CC-49FF42A3C9CC}" srcOrd="0" destOrd="0" presId="urn:microsoft.com/office/officeart/2005/8/layout/process1"/>
    <dgm:cxn modelId="{22BDE605-A33C-4E9C-A1B9-286EBF49ED36}" type="presParOf" srcId="{D874841D-7A8F-4F45-9922-3F38DEBC574F}" destId="{93EE4D03-5DAC-42EF-BB8D-1A84D825602F}" srcOrd="0" destOrd="0" presId="urn:microsoft.com/office/officeart/2005/8/layout/process1"/>
    <dgm:cxn modelId="{2380C717-8763-4279-A7AF-87BDBD673C25}" type="presParOf" srcId="{D874841D-7A8F-4F45-9922-3F38DEBC574F}" destId="{CD9084E0-B2C5-4082-81CC-49FF42A3C9CC}" srcOrd="1" destOrd="0" presId="urn:microsoft.com/office/officeart/2005/8/layout/process1"/>
    <dgm:cxn modelId="{94BBE38C-4430-4597-97A6-CABBEEA0BBDD}" type="presParOf" srcId="{CD9084E0-B2C5-4082-81CC-49FF42A3C9CC}" destId="{01A969B9-4B26-4359-82AC-634F6CC235A5}" srcOrd="0" destOrd="0" presId="urn:microsoft.com/office/officeart/2005/8/layout/process1"/>
    <dgm:cxn modelId="{D83D8A62-8197-4BBE-B880-EEFF94FAEF89}" type="presParOf" srcId="{D874841D-7A8F-4F45-9922-3F38DEBC574F}" destId="{36D210BF-92B6-406A-A329-73E897ED746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1AA8B-18C2-4DAE-BA80-A8E809847635}">
      <dsp:nvSpPr>
        <dsp:cNvPr id="0" name=""/>
        <dsp:cNvSpPr/>
      </dsp:nvSpPr>
      <dsp:spPr>
        <a:xfrm>
          <a:off x="2147667" y="1305017"/>
          <a:ext cx="1267727" cy="10234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Модели окружающего мира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333321" y="1454900"/>
        <a:ext cx="896419" cy="723698"/>
      </dsp:txXfrm>
    </dsp:sp>
    <dsp:sp modelId="{AFDC71D5-7170-4689-95EA-747B070271F3}">
      <dsp:nvSpPr>
        <dsp:cNvPr id="0" name=""/>
        <dsp:cNvSpPr/>
      </dsp:nvSpPr>
      <dsp:spPr>
        <a:xfrm rot="16200000">
          <a:off x="2709572" y="1048239"/>
          <a:ext cx="143918" cy="3249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731160" y="1134818"/>
        <a:ext cx="100743" cy="194975"/>
      </dsp:txXfrm>
    </dsp:sp>
    <dsp:sp modelId="{CDB31839-4B50-41BF-A652-D0DDB2C48875}">
      <dsp:nvSpPr>
        <dsp:cNvPr id="0" name=""/>
        <dsp:cNvSpPr/>
      </dsp:nvSpPr>
      <dsp:spPr>
        <a:xfrm>
          <a:off x="1769206" y="-150623"/>
          <a:ext cx="2024650" cy="12612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Научная деятельность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065709" y="34077"/>
        <a:ext cx="1431644" cy="891809"/>
      </dsp:txXfrm>
    </dsp:sp>
    <dsp:sp modelId="{3FD3C804-0F9D-4709-895A-3A96142AB21F}">
      <dsp:nvSpPr>
        <dsp:cNvPr id="0" name=""/>
        <dsp:cNvSpPr/>
      </dsp:nvSpPr>
      <dsp:spPr>
        <a:xfrm rot="21538005">
          <a:off x="3459685" y="1641073"/>
          <a:ext cx="107118" cy="3249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459688" y="1706354"/>
        <a:ext cx="74983" cy="194975"/>
      </dsp:txXfrm>
    </dsp:sp>
    <dsp:sp modelId="{C79E293C-0725-43DC-AB02-EA2022438AD4}">
      <dsp:nvSpPr>
        <dsp:cNvPr id="0" name=""/>
        <dsp:cNvSpPr/>
      </dsp:nvSpPr>
      <dsp:spPr>
        <a:xfrm>
          <a:off x="3616986" y="1079799"/>
          <a:ext cx="1999637" cy="14076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Образовательная  деятельность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909826" y="1285952"/>
        <a:ext cx="1413957" cy="995392"/>
      </dsp:txXfrm>
    </dsp:sp>
    <dsp:sp modelId="{A74D4E2B-4428-4BF2-B071-2F1D92B836C7}">
      <dsp:nvSpPr>
        <dsp:cNvPr id="0" name=""/>
        <dsp:cNvSpPr/>
      </dsp:nvSpPr>
      <dsp:spPr>
        <a:xfrm rot="5328202">
          <a:off x="2742625" y="2260282"/>
          <a:ext cx="103129" cy="3249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757771" y="2309807"/>
        <a:ext cx="72190" cy="194975"/>
      </dsp:txXfrm>
    </dsp:sp>
    <dsp:sp modelId="{CB7916EF-7939-4134-A4DB-16FC8F69AB5A}">
      <dsp:nvSpPr>
        <dsp:cNvPr id="0" name=""/>
        <dsp:cNvSpPr/>
      </dsp:nvSpPr>
      <dsp:spPr>
        <a:xfrm>
          <a:off x="1608945" y="2522913"/>
          <a:ext cx="2401018" cy="12612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Технологическая деятельность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1960566" y="2707613"/>
        <a:ext cx="1697776" cy="891809"/>
      </dsp:txXfrm>
    </dsp:sp>
    <dsp:sp modelId="{7D6EF2FA-2405-46B0-A0CA-77102AE97652}">
      <dsp:nvSpPr>
        <dsp:cNvPr id="0" name=""/>
        <dsp:cNvSpPr/>
      </dsp:nvSpPr>
      <dsp:spPr>
        <a:xfrm rot="10912563">
          <a:off x="1973416" y="1629824"/>
          <a:ext cx="123548" cy="3249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010470" y="1695422"/>
        <a:ext cx="86484" cy="194975"/>
      </dsp:txXfrm>
    </dsp:sp>
    <dsp:sp modelId="{E0D7DFE4-B7CC-4DCC-AC34-9CE3077845CD}">
      <dsp:nvSpPr>
        <dsp:cNvPr id="0" name=""/>
        <dsp:cNvSpPr/>
      </dsp:nvSpPr>
      <dsp:spPr>
        <a:xfrm>
          <a:off x="23827" y="1126810"/>
          <a:ext cx="1892516" cy="12612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Художественная деятельность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00980" y="1311510"/>
        <a:ext cx="1338210" cy="891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7A8E5-920B-4C1D-9123-6B628B84DA63}">
      <dsp:nvSpPr>
        <dsp:cNvPr id="0" name=""/>
        <dsp:cNvSpPr/>
      </dsp:nvSpPr>
      <dsp:spPr>
        <a:xfrm>
          <a:off x="2855814" y="1475248"/>
          <a:ext cx="1621666" cy="782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751"/>
              </a:lnTo>
              <a:lnTo>
                <a:pt x="1621666" y="556751"/>
              </a:lnTo>
              <a:lnTo>
                <a:pt x="1621666" y="782587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D85FD-91A1-4745-A8AB-E09FAAE75A4A}">
      <dsp:nvSpPr>
        <dsp:cNvPr id="0" name=""/>
        <dsp:cNvSpPr/>
      </dsp:nvSpPr>
      <dsp:spPr>
        <a:xfrm>
          <a:off x="1347651" y="1475248"/>
          <a:ext cx="1508162" cy="782587"/>
        </a:xfrm>
        <a:custGeom>
          <a:avLst/>
          <a:gdLst/>
          <a:ahLst/>
          <a:cxnLst/>
          <a:rect l="0" t="0" r="0" b="0"/>
          <a:pathLst>
            <a:path>
              <a:moveTo>
                <a:pt x="1508162" y="0"/>
              </a:moveTo>
              <a:lnTo>
                <a:pt x="1508162" y="556751"/>
              </a:lnTo>
              <a:lnTo>
                <a:pt x="0" y="556751"/>
              </a:lnTo>
              <a:lnTo>
                <a:pt x="0" y="782587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B51EE-C0C0-4FA9-9B5A-8D11472990C6}">
      <dsp:nvSpPr>
        <dsp:cNvPr id="0" name=""/>
        <dsp:cNvSpPr/>
      </dsp:nvSpPr>
      <dsp:spPr>
        <a:xfrm>
          <a:off x="1561766" y="-72757"/>
          <a:ext cx="2588095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7F8360-BE6A-4643-9A30-B5E1093981EC}">
      <dsp:nvSpPr>
        <dsp:cNvPr id="0" name=""/>
        <dsp:cNvSpPr/>
      </dsp:nvSpPr>
      <dsp:spPr>
        <a:xfrm>
          <a:off x="1832633" y="184566"/>
          <a:ext cx="2588095" cy="154800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Arial" pitchFamily="34" charset="0"/>
              <a:cs typeface="Arial" pitchFamily="34" charset="0"/>
            </a:rPr>
            <a:t>Модели </a:t>
          </a:r>
          <a:endParaRPr lang="ru-RU" sz="3600" b="1" kern="1200" dirty="0">
            <a:latin typeface="Arial" pitchFamily="34" charset="0"/>
            <a:cs typeface="Arial" pitchFamily="34" charset="0"/>
          </a:endParaRPr>
        </a:p>
      </dsp:txBody>
      <dsp:txXfrm>
        <a:off x="1877973" y="229906"/>
        <a:ext cx="2497415" cy="1457325"/>
      </dsp:txXfrm>
    </dsp:sp>
    <dsp:sp modelId="{A66531E8-FB61-426D-A81E-086501DE49D2}">
      <dsp:nvSpPr>
        <dsp:cNvPr id="0" name=""/>
        <dsp:cNvSpPr/>
      </dsp:nvSpPr>
      <dsp:spPr>
        <a:xfrm>
          <a:off x="53603" y="2257835"/>
          <a:ext cx="2588095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643369-42A6-4D44-8229-685D65046B57}">
      <dsp:nvSpPr>
        <dsp:cNvPr id="0" name=""/>
        <dsp:cNvSpPr/>
      </dsp:nvSpPr>
      <dsp:spPr>
        <a:xfrm>
          <a:off x="324471" y="2515159"/>
          <a:ext cx="2588095" cy="154800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Модели материальные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369811" y="2560499"/>
        <a:ext cx="2497415" cy="1457325"/>
      </dsp:txXfrm>
    </dsp:sp>
    <dsp:sp modelId="{1D70B0D1-F448-4476-8E69-3B353A96B4A6}">
      <dsp:nvSpPr>
        <dsp:cNvPr id="0" name=""/>
        <dsp:cNvSpPr/>
      </dsp:nvSpPr>
      <dsp:spPr>
        <a:xfrm>
          <a:off x="3183433" y="2257835"/>
          <a:ext cx="2588095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C7618B-AA74-422D-8412-74ACDE21D225}">
      <dsp:nvSpPr>
        <dsp:cNvPr id="0" name=""/>
        <dsp:cNvSpPr/>
      </dsp:nvSpPr>
      <dsp:spPr>
        <a:xfrm>
          <a:off x="3454300" y="2515159"/>
          <a:ext cx="2588095" cy="154800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Модели информационные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3499640" y="2560499"/>
        <a:ext cx="2497415" cy="1457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E4D03-5DAC-42EF-BB8D-1A84D825602F}">
      <dsp:nvSpPr>
        <dsp:cNvPr id="0" name=""/>
        <dsp:cNvSpPr/>
      </dsp:nvSpPr>
      <dsp:spPr>
        <a:xfrm>
          <a:off x="975" y="860268"/>
          <a:ext cx="2079277" cy="1247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Естественные языки</a:t>
          </a:r>
          <a:endParaRPr lang="ru-RU" sz="1600" kern="1200" dirty="0"/>
        </a:p>
      </dsp:txBody>
      <dsp:txXfrm>
        <a:off x="37515" y="896808"/>
        <a:ext cx="2006197" cy="1174486"/>
      </dsp:txXfrm>
    </dsp:sp>
    <dsp:sp modelId="{CD9084E0-B2C5-4082-81CC-49FF42A3C9CC}">
      <dsp:nvSpPr>
        <dsp:cNvPr id="0" name=""/>
        <dsp:cNvSpPr/>
      </dsp:nvSpPr>
      <dsp:spPr>
        <a:xfrm>
          <a:off x="2288180" y="1226221"/>
          <a:ext cx="440806" cy="515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288180" y="1329353"/>
        <a:ext cx="308564" cy="309396"/>
      </dsp:txXfrm>
    </dsp:sp>
    <dsp:sp modelId="{36D210BF-92B6-406A-A329-73E897ED7462}">
      <dsp:nvSpPr>
        <dsp:cNvPr id="0" name=""/>
        <dsp:cNvSpPr/>
      </dsp:nvSpPr>
      <dsp:spPr>
        <a:xfrm>
          <a:off x="2911963" y="860268"/>
          <a:ext cx="2079277" cy="1247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Описательные информационные модели</a:t>
          </a:r>
          <a:endParaRPr lang="ru-RU" sz="1600" kern="1200" dirty="0"/>
        </a:p>
      </dsp:txBody>
      <dsp:txXfrm>
        <a:off x="2948503" y="896808"/>
        <a:ext cx="2006197" cy="1174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37B1-3F49-4293-A7B1-5FAFC597D958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2444D-ADB6-4C2B-8524-D50EF7EC7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37B1-3F49-4293-A7B1-5FAFC597D958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2444D-ADB6-4C2B-8524-D50EF7EC7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37B1-3F49-4293-A7B1-5FAFC597D958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2444D-ADB6-4C2B-8524-D50EF7EC7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03BE2D-B67C-42AA-A663-90243A3C6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37B1-3F49-4293-A7B1-5FAFC597D958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2444D-ADB6-4C2B-8524-D50EF7EC7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37B1-3F49-4293-A7B1-5FAFC597D958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2444D-ADB6-4C2B-8524-D50EF7EC7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37B1-3F49-4293-A7B1-5FAFC597D958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2444D-ADB6-4C2B-8524-D50EF7EC7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37B1-3F49-4293-A7B1-5FAFC597D958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2444D-ADB6-4C2B-8524-D50EF7EC7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37B1-3F49-4293-A7B1-5FAFC597D958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2444D-ADB6-4C2B-8524-D50EF7EC7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37B1-3F49-4293-A7B1-5FAFC597D958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2444D-ADB6-4C2B-8524-D50EF7EC7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37B1-3F49-4293-A7B1-5FAFC597D958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2444D-ADB6-4C2B-8524-D50EF7EC7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37B1-3F49-4293-A7B1-5FAFC597D958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2444D-ADB6-4C2B-8524-D50EF7EC75A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5B37B1-3F49-4293-A7B1-5FAFC597D958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32444D-ADB6-4C2B-8524-D50EF7EC75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wmf"/><Relationship Id="rId7" Type="http://schemas.openxmlformats.org/officeDocument/2006/relationships/image" Target="../media/image5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3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image" Target="../media/image32.png"/><Relationship Id="rId5" Type="http://schemas.openxmlformats.org/officeDocument/2006/relationships/diagramColors" Target="../diagrams/colors3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hdphoto" Target="../media/hdphoto2.wdp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48680"/>
            <a:ext cx="7765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Моделирование как метод познания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2" y="1688614"/>
            <a:ext cx="5218090" cy="17800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971600" y="4653136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МОБУООШ №30 с. Радищево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Учитель информатики: Колединова Анна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Александровна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l_fi" descr="photos0-800x6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6519077" y="3789040"/>
            <a:ext cx="1891060" cy="246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315424"/>
            <a:ext cx="6533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Материальные модели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45225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Предметные модели воспроизводят геометрические, физические и другие свойства объектов в материальной форме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099409"/>
            <a:ext cx="2342064" cy="228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1040" y="1412776"/>
            <a:ext cx="3357586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7378" y="1217042"/>
            <a:ext cx="1615462" cy="39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5359" y="3124924"/>
            <a:ext cx="1872019" cy="199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l_fi" descr="photos0-800x6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10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8028384" y="5491026"/>
            <a:ext cx="720080" cy="9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4" name="Picture 12" descr="AG00011_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12140" y="4979987"/>
            <a:ext cx="1247775" cy="1409700"/>
          </a:xfrm>
          <a:noFill/>
          <a:ln/>
        </p:spPr>
      </p:pic>
      <p:pic>
        <p:nvPicPr>
          <p:cNvPr id="33806" name="Picture 14" descr="AN00790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5084763"/>
            <a:ext cx="1370012" cy="1428750"/>
          </a:xfrm>
          <a:noFill/>
          <a:ln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30241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Образные модели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651500" y="1484313"/>
            <a:ext cx="3024188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Знаковые модели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68313" y="2492375"/>
            <a:ext cx="3024187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Модель в мысленной или разговорной форме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543267" y="2428868"/>
            <a:ext cx="4418173" cy="2092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i="1" dirty="0">
                <a:latin typeface="Arial" pitchFamily="34" charset="0"/>
                <a:cs typeface="Arial" pitchFamily="34" charset="0"/>
              </a:rPr>
              <a:t>Модель, выраженная средствами формального языка (рисунки, тексты, графики, схемы и т.д.)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1908175" y="1052513"/>
            <a:ext cx="1871663" cy="431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4859338" y="1052513"/>
            <a:ext cx="2449512" cy="431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1835150" y="1989138"/>
            <a:ext cx="0" cy="5032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7308850" y="1916113"/>
            <a:ext cx="0" cy="5762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124075" y="4221163"/>
            <a:ext cx="1582738" cy="2362200"/>
            <a:chOff x="2124075" y="4221163"/>
            <a:chExt cx="1582738" cy="2362200"/>
          </a:xfrm>
        </p:grpSpPr>
        <p:pic>
          <p:nvPicPr>
            <p:cNvPr id="33809" name="Picture 17" descr="J034163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4075" y="4365625"/>
              <a:ext cx="1582738" cy="2217738"/>
            </a:xfrm>
            <a:prstGeom prst="rect">
              <a:avLst/>
            </a:prstGeom>
            <a:noFill/>
          </p:spPr>
        </p:pic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2268538" y="4221163"/>
              <a:ext cx="93503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 dirty="0"/>
                <a:t>?</a:t>
              </a:r>
            </a:p>
          </p:txBody>
        </p:sp>
      </p:grp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1042988" y="4365625"/>
            <a:ext cx="1081087" cy="719138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/>
              <a:t>?</a:t>
            </a: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>
            <a:off x="895293" y="4040981"/>
            <a:ext cx="287337" cy="7207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2447924" y="4040981"/>
            <a:ext cx="576263" cy="6492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33814" name="Picture 22" descr="AG0012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9054" y="5321300"/>
            <a:ext cx="1023938" cy="727075"/>
          </a:xfrm>
          <a:prstGeom prst="rect">
            <a:avLst/>
          </a:prstGeom>
          <a:noFill/>
        </p:spPr>
      </p:pic>
      <p:pic>
        <p:nvPicPr>
          <p:cNvPr id="33820" name="Picture 28" descr="openboo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9329" y="5249863"/>
            <a:ext cx="1144588" cy="827087"/>
          </a:xfrm>
          <a:prstGeom prst="rect">
            <a:avLst/>
          </a:prstGeom>
          <a:noFill/>
        </p:spPr>
      </p:pic>
      <p:sp>
        <p:nvSpPr>
          <p:cNvPr id="33821" name="Line 29"/>
          <p:cNvSpPr>
            <a:spLocks noChangeShapeType="1"/>
          </p:cNvSpPr>
          <p:nvPr/>
        </p:nvSpPr>
        <p:spPr bwMode="auto">
          <a:xfrm flipH="1">
            <a:off x="5337029" y="4602163"/>
            <a:ext cx="935038" cy="647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6632429" y="4602163"/>
            <a:ext cx="0" cy="431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7208692" y="4602163"/>
            <a:ext cx="1079500" cy="7191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34855" y="369637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Информационные модели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23" name="il_fi" descr="photos0-800x6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10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7955608" y="369637"/>
            <a:ext cx="720080" cy="9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11" grpId="0" animBg="1"/>
      <p:bldP spid="33812" grpId="0" animBg="1"/>
      <p:bldP spid="33813" grpId="0" animBg="1"/>
      <p:bldP spid="33821" grpId="0" animBg="1"/>
      <p:bldP spid="33822" grpId="0" animBg="1"/>
      <p:bldP spid="338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Широко распространены информационные модели в форме таблиц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4588" y="1130179"/>
            <a:ext cx="5601558" cy="410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3568" y="35716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Информационные модели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470917"/>
            <a:ext cx="2571768" cy="342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l_fi" descr="photos0-800x6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10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7955608" y="5462497"/>
            <a:ext cx="720080" cy="9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890" y="285728"/>
            <a:ext cx="5572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Формализация</a:t>
            </a:r>
            <a:endParaRPr lang="ru-RU" sz="6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3597972"/>
              </p:ext>
            </p:extLst>
          </p:nvPr>
        </p:nvGraphicFramePr>
        <p:xfrm>
          <a:off x="3635896" y="476672"/>
          <a:ext cx="4992216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860032" y="4713274"/>
            <a:ext cx="1658464" cy="1224136"/>
          </a:xfrm>
          <a:prstGeom prst="round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Логические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516400" y="3434071"/>
            <a:ext cx="576064" cy="43204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197625" y="4337484"/>
            <a:ext cx="660677" cy="3432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240099" y="4318248"/>
            <a:ext cx="660677" cy="3432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121" y="3038027"/>
            <a:ext cx="1859531" cy="1224136"/>
          </a:xfrm>
          <a:prstGeom prst="round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Формальные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языки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864" y="2975282"/>
            <a:ext cx="2664296" cy="1224136"/>
          </a:xfrm>
          <a:prstGeom prst="round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Формальные информационные модели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37561" y="4713274"/>
            <a:ext cx="1580804" cy="1224136"/>
          </a:xfrm>
          <a:prstGeom prst="round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Математические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t3.gstatic.com/images?q=tbn:ANd9GcSN2SgI7ZNeF5ytjF4paIxadWPotR5XRac9UeCnn1vKpAfLv4Je7w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40" l="4367" r="95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1802273" cy="16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l_fi" descr="photos0-800x60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10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7955608" y="5462497"/>
            <a:ext cx="720080" cy="9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121" y="507374"/>
            <a:ext cx="2211531" cy="21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71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EE4D03-5DAC-42EF-BB8D-1A84D8256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3EE4D03-5DAC-42EF-BB8D-1A84D8256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9084E0-B2C5-4082-81CC-49FF42A3C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CD9084E0-B2C5-4082-81CC-49FF42A3C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210BF-92B6-406A-A329-73E897ED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6D210BF-92B6-406A-A329-73E897ED7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4">
                                            <p:graphicEl>
                                              <a:dgm id="{93EE4D03-5DAC-42EF-BB8D-1A84D8256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4">
                                            <p:graphicEl>
                                              <a:dgm id="{93EE4D03-5DAC-42EF-BB8D-1A84D8256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">
                                            <p:graphicEl>
                                              <a:dgm id="{93EE4D03-5DAC-42EF-BB8D-1A84D8256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">
                                            <p:graphicEl>
                                              <a:dgm id="{93EE4D03-5DAC-42EF-BB8D-1A84D8256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4">
                                            <p:graphicEl>
                                              <a:dgm id="{CD9084E0-B2C5-4082-81CC-49FF42A3C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4">
                                            <p:graphicEl>
                                              <a:dgm id="{CD9084E0-B2C5-4082-81CC-49FF42A3C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">
                                            <p:graphicEl>
                                              <a:dgm id="{CD9084E0-B2C5-4082-81CC-49FF42A3C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4">
                                            <p:graphicEl>
                                              <a:dgm id="{CD9084E0-B2C5-4082-81CC-49FF42A3C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4">
                                            <p:graphicEl>
                                              <a:dgm id="{36D210BF-92B6-406A-A329-73E897ED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4">
                                            <p:graphicEl>
                                              <a:dgm id="{36D210BF-92B6-406A-A329-73E897ED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4">
                                            <p:graphicEl>
                                              <a:dgm id="{36D210BF-92B6-406A-A329-73E897ED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4">
                                            <p:graphicEl>
                                              <a:dgm id="{36D210BF-92B6-406A-A329-73E897ED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232" y="304804"/>
            <a:ext cx="8466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Визуализация  формальных  моделей 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00174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процессе исследования формальных моделей часто производится их визуализация. Для визуализации алгоритмов используются блок-схемы.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71546"/>
            <a:ext cx="2604362" cy="506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57818" y="1500174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настоящее время широкое распространение  получили компьютерные визуальные модели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808498"/>
            <a:ext cx="3542129" cy="265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l_fi" descr="photos0-800x6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10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8105056" y="5462497"/>
            <a:ext cx="720080" cy="9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Закрепление материала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416763" y="1628800"/>
            <a:ext cx="6336704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1. Для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чего существуют модели? </a:t>
            </a:r>
          </a:p>
          <a:p>
            <a:pPr marL="0" indent="0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2. Приведите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примеры различных моделей.</a:t>
            </a:r>
          </a:p>
          <a:p>
            <a:pPr marL="0" indent="0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3. На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какие классы делятся модели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l_fi" descr="photos0-800x6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10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8028384" y="5462497"/>
            <a:ext cx="720080" cy="9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995" y1="11800" x2="13995" y2="11800"/>
                        <a14:foregroundMark x1="16253" y1="25000" x2="16253" y2="25000"/>
                        <a14:foregroundMark x1="29120" y1="3400" x2="29120" y2="3400"/>
                        <a14:foregroundMark x1="25056" y1="13200" x2="25056" y2="13200"/>
                        <a14:foregroundMark x1="56885" y1="13800" x2="56885" y2="13800"/>
                        <a14:foregroundMark x1="45372" y1="44600" x2="45372" y2="44600"/>
                        <a14:foregroundMark x1="45372" y1="33800" x2="45372" y2="33800"/>
                        <a14:foregroundMark x1="72460" y1="40000" x2="72460" y2="40000"/>
                        <a14:foregroundMark x1="60497" y1="75000" x2="60497" y2="75000"/>
                        <a14:foregroundMark x1="32506" y1="89400" x2="32506" y2="89400"/>
                        <a14:foregroundMark x1="55756" y1="92400" x2="55756" y2="92400"/>
                        <a14:foregroundMark x1="88262" y1="72800" x2="88262" y2="72800"/>
                        <a14:foregroundMark x1="77878" y1="30800" x2="77878" y2="30800"/>
                        <a14:foregroundMark x1="82393" y1="77600" x2="82393" y2="77600"/>
                        <a14:foregroundMark x1="9255" y1="9600" x2="9255" y2="9600"/>
                        <a14:foregroundMark x1="4740" y1="14800" x2="4740" y2="14800"/>
                        <a14:backgroundMark x1="81941" y1="7000" x2="81941" y2="7000"/>
                        <a14:backgroundMark x1="11738" y1="68800" x2="11738" y2="68800"/>
                        <a14:backgroundMark x1="44244" y1="86800" x2="44244" y2="86800"/>
                        <a14:backgroundMark x1="80135" y1="87200" x2="80135" y2="8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1875709" cy="2117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Домашнее задание</a:t>
            </a:r>
            <a:endParaRPr lang="ru-RU" sz="54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6696744" cy="35283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3600" b="1" dirty="0" smtClean="0"/>
              <a:t>Выучить </a:t>
            </a:r>
            <a:r>
              <a:rPr lang="ru-RU" sz="3600" b="1" dirty="0"/>
              <a:t>конспект </a:t>
            </a:r>
            <a:r>
              <a:rPr lang="ru-RU" sz="3600" b="1" dirty="0" smtClean="0"/>
              <a:t>лекции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3600" b="1" dirty="0" smtClean="0"/>
              <a:t>Привести </a:t>
            </a:r>
            <a:r>
              <a:rPr lang="ru-RU" sz="3600" b="1" dirty="0"/>
              <a:t>примеры информационных моделей в </a:t>
            </a:r>
            <a:r>
              <a:rPr lang="ru-RU" sz="3600" b="1" dirty="0" smtClean="0"/>
              <a:t>информатике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l_fi" descr="photos0-800x6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10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8028384" y="5462497"/>
            <a:ext cx="720080" cy="9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Аня\с ноута\картинки\школьные картинки\0511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71" y="1772816"/>
            <a:ext cx="1929408" cy="2271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ня\с ноута\картинки\школьные картинки\958898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2959"/>
            <a:ext cx="1728192" cy="20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7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photos0-800x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3347863" y="3645024"/>
            <a:ext cx="2139697" cy="278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7075" y="1268760"/>
            <a:ext cx="55451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4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978568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сформировать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у учащихся понятие моделирования как метода познания;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рассмотреть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формы представления моделей.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476672"/>
            <a:ext cx="7765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Цель урока: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" name="il_fi" descr="photos0-800x6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10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8106248" y="5516145"/>
            <a:ext cx="720080" cy="9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AN0079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3336" y="560090"/>
            <a:ext cx="1370012" cy="1428750"/>
          </a:xfrm>
          <a:prstGeom prst="rect">
            <a:avLst/>
          </a:prstGeo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5514468" y="739767"/>
            <a:ext cx="2951820" cy="64479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ru-RU" sz="4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76672"/>
            <a:ext cx="7765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План урока: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336" y="1844824"/>
            <a:ext cx="6912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Организационный момент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Актуализация знаний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Объяснение материала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Определение модели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Классификация моделей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Определение формализации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4. Рефлексия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5. Домашнее задание</a:t>
            </a:r>
          </a:p>
        </p:txBody>
      </p:sp>
      <p:pic>
        <p:nvPicPr>
          <p:cNvPr id="5" name="il_fi" descr="photos0-800x6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10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8106248" y="5516145"/>
            <a:ext cx="720080" cy="9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AN0079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3336" y="560090"/>
            <a:ext cx="1370012" cy="1428750"/>
          </a:xfrm>
          <a:prstGeom prst="rect">
            <a:avLst/>
          </a:prstGeom>
          <a:noFill/>
          <a:ln/>
        </p:spPr>
      </p:pic>
      <p:pic>
        <p:nvPicPr>
          <p:cNvPr id="7" name="Picture 2" descr="D:\Аня\с ноута\картинки\школьные картинки\penc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52" y="1453232"/>
            <a:ext cx="1331704" cy="13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1844824"/>
            <a:ext cx="1838578" cy="1838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529681"/>
            <a:ext cx="7638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Строгие правила построения моделей сформулировать невозможно, однако человечество накопило богатый опыт моделирования различных объектов и процессов.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104" y="404664"/>
            <a:ext cx="627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Моделирование</a:t>
            </a:r>
            <a:endParaRPr lang="ru-RU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7" name="il_fi" descr="photos0-800x6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10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8106248" y="5516145"/>
            <a:ext cx="720080" cy="9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9410277"/>
              </p:ext>
            </p:extLst>
          </p:nvPr>
        </p:nvGraphicFramePr>
        <p:xfrm>
          <a:off x="467544" y="1052736"/>
          <a:ext cx="5616624" cy="363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81AA8B-18C2-4DAE-BA80-A8E809847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181AA8B-18C2-4DAE-BA80-A8E809847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181AA8B-18C2-4DAE-BA80-A8E809847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B181AA8B-18C2-4DAE-BA80-A8E809847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C71D5-7170-4689-95EA-747B07027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AFDC71D5-7170-4689-95EA-747B07027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FDC71D5-7170-4689-95EA-747B07027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FDC71D5-7170-4689-95EA-747B07027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31839-4B50-41BF-A652-D0DDB2C4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CDB31839-4B50-41BF-A652-D0DDB2C4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CDB31839-4B50-41BF-A652-D0DDB2C4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DB31839-4B50-41BF-A652-D0DDB2C48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3C804-0F9D-4709-895A-3A96142AB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3FD3C804-0F9D-4709-895A-3A96142AB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3FD3C804-0F9D-4709-895A-3A96142AB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3FD3C804-0F9D-4709-895A-3A96142AB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E293C-0725-43DC-AB02-EA2022438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79E293C-0725-43DC-AB02-EA2022438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E293C-0725-43DC-AB02-EA2022438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79E293C-0725-43DC-AB02-EA2022438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D4E2B-4428-4BF2-B071-2F1D92B83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74D4E2B-4428-4BF2-B071-2F1D92B83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74D4E2B-4428-4BF2-B071-2F1D92B83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A74D4E2B-4428-4BF2-B071-2F1D92B83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7916EF-7939-4134-A4DB-16FC8F69A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B7916EF-7939-4134-A4DB-16FC8F69A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B7916EF-7939-4134-A4DB-16FC8F69A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CB7916EF-7939-4134-A4DB-16FC8F69A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EF2FA-2405-46B0-A0CA-77102AE97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D6EF2FA-2405-46B0-A0CA-77102AE97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D6EF2FA-2405-46B0-A0CA-77102AE97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7D6EF2FA-2405-46B0-A0CA-77102AE97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D7DFE4-B7CC-4DCC-AC34-9CE307784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0D7DFE4-B7CC-4DCC-AC34-9CE307784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0D7DFE4-B7CC-4DCC-AC34-9CE307784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E0D7DFE4-B7CC-4DCC-AC34-9CE307784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>
                                            <p:graphicEl>
                                              <a:dgm id="{B181AA8B-18C2-4DAE-BA80-A8E809847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>
                                            <p:graphicEl>
                                              <a:dgm id="{B181AA8B-18C2-4DAE-BA80-A8E80984763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">
                                            <p:graphicEl>
                                              <a:dgm id="{AFDC71D5-7170-4689-95EA-747B07027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">
                                            <p:graphicEl>
                                              <a:dgm id="{AFDC71D5-7170-4689-95EA-747B070271F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">
                                            <p:graphicEl>
                                              <a:dgm id="{CDB31839-4B50-41BF-A652-D0DDB2C48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">
                                            <p:graphicEl>
                                              <a:dgm id="{CDB31839-4B50-41BF-A652-D0DDB2C4887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">
                                            <p:graphicEl>
                                              <a:dgm id="{3FD3C804-0F9D-4709-895A-3A96142AB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">
                                            <p:graphicEl>
                                              <a:dgm id="{3FD3C804-0F9D-4709-895A-3A96142AB21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">
                                            <p:graphicEl>
                                              <a:dgm id="{C79E293C-0725-43DC-AB02-EA2022438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">
                                            <p:graphicEl>
                                              <a:dgm id="{C79E293C-0725-43DC-AB02-EA2022438AD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>
                                            <p:graphicEl>
                                              <a:dgm id="{A74D4E2B-4428-4BF2-B071-2F1D92B83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>
                                            <p:graphicEl>
                                              <a:dgm id="{A74D4E2B-4428-4BF2-B071-2F1D92B836C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">
                                            <p:graphicEl>
                                              <a:dgm id="{CB7916EF-7939-4134-A4DB-16FC8F69A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">
                                            <p:graphicEl>
                                              <a:dgm id="{CB7916EF-7939-4134-A4DB-16FC8F69AB5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">
                                            <p:graphicEl>
                                              <a:dgm id="{7D6EF2FA-2405-46B0-A0CA-77102AE97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">
                                            <p:graphicEl>
                                              <a:dgm id="{7D6EF2FA-2405-46B0-A0CA-77102AE9765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">
                                            <p:graphicEl>
                                              <a:dgm id="{E0D7DFE4-B7CC-4DCC-AC34-9CE307784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">
                                            <p:graphicEl>
                                              <a:dgm id="{E0D7DFE4-B7CC-4DCC-AC34-9CE3077845C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2" grpId="0">
        <p:bldSub>
          <a:bldDgm bld="one"/>
        </p:bldSub>
      </p:bldGraphic>
      <p:bldGraphic spid="2" grpI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034" y="1399951"/>
            <a:ext cx="47052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художественное творчество фактически является процессом создания моделей. Например, такой литературный жанр, как басня, переносит реальные отношения между людьми на отношения между животными и фактически создает модели человеческих отношений.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l_fi" descr="photos0-800x6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10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7939176" y="5677124"/>
            <a:ext cx="720080" cy="9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916832"/>
            <a:ext cx="3102467" cy="2177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404664"/>
            <a:ext cx="764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Художественная деятельность</a:t>
            </a:r>
            <a:endParaRPr lang="ru-RU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8112" y="582237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Практически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любое литературное произведение может рассматриваться как модель реальной человеческой жизни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548680"/>
            <a:ext cx="7642870" cy="19446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Моделирование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это метод познания, состоящий в создании и исследовании моделей.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95288" y="3429000"/>
            <a:ext cx="842486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Модель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dirty="0">
                <a:solidFill>
                  <a:srgbClr val="3D8D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3D8D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это некий новый объект, который отражает существенные особенности изучаемого объекта, явления или процесса.</a:t>
            </a:r>
          </a:p>
          <a:p>
            <a:pPr>
              <a:spcBef>
                <a:spcPct val="50000"/>
              </a:spcBef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l_fi" descr="photos0-800x6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10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7884368" y="5516145"/>
            <a:ext cx="720080" cy="9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772816"/>
            <a:ext cx="1797920" cy="17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438764" y="285740"/>
            <a:ext cx="6551959" cy="857232"/>
          </a:xfrm>
          <a:noFill/>
          <a:ln/>
        </p:spPr>
        <p:txBody>
          <a:bodyPr/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Примеры</a:t>
            </a:r>
            <a:r>
              <a:rPr lang="ru-RU" sz="4800" b="1" dirty="0">
                <a:solidFill>
                  <a:srgbClr val="3D8D93"/>
                </a:solidFill>
                <a:latin typeface="Monotype Corsiva" pitchFamily="66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моделей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285860"/>
            <a:ext cx="4114800" cy="4160850"/>
          </a:xfrm>
        </p:spPr>
        <p:txBody>
          <a:bodyPr/>
          <a:lstStyle/>
          <a:p>
            <a:r>
              <a:rPr lang="ru-RU" sz="2400" b="1" dirty="0">
                <a:solidFill>
                  <a:srgbClr val="0033CC"/>
                </a:solidFill>
                <a:latin typeface="AdverGothicC" pitchFamily="82" charset="0"/>
              </a:rPr>
              <a:t>География</a:t>
            </a:r>
          </a:p>
          <a:p>
            <a:pPr>
              <a:buFontTx/>
              <a:buNone/>
            </a:pPr>
            <a:endParaRPr lang="ru-RU" sz="2400" b="1" dirty="0">
              <a:solidFill>
                <a:srgbClr val="0033CC"/>
              </a:solidFill>
              <a:latin typeface="AdverGothicC" pitchFamily="82" charset="0"/>
            </a:endParaRPr>
          </a:p>
          <a:p>
            <a:r>
              <a:rPr lang="ru-RU" sz="2400" b="1" dirty="0">
                <a:solidFill>
                  <a:srgbClr val="0033CC"/>
                </a:solidFill>
                <a:latin typeface="AdverGothicC" pitchFamily="82" charset="0"/>
              </a:rPr>
              <a:t>Биология</a:t>
            </a:r>
          </a:p>
          <a:p>
            <a:pPr>
              <a:buFontTx/>
              <a:buNone/>
            </a:pPr>
            <a:endParaRPr lang="ru-RU" sz="2400" b="1" dirty="0">
              <a:solidFill>
                <a:srgbClr val="0033CC"/>
              </a:solidFill>
              <a:latin typeface="AdverGothicC" pitchFamily="82" charset="0"/>
            </a:endParaRPr>
          </a:p>
          <a:p>
            <a:r>
              <a:rPr lang="ru-RU" sz="2400" b="1" dirty="0" smtClean="0">
                <a:solidFill>
                  <a:srgbClr val="0033CC"/>
                </a:solidFill>
                <a:latin typeface="AdverGothicC" pitchFamily="82" charset="0"/>
              </a:rPr>
              <a:t>Химия</a:t>
            </a:r>
          </a:p>
          <a:p>
            <a:endParaRPr lang="ru-RU" sz="2400" b="1" dirty="0">
              <a:solidFill>
                <a:srgbClr val="0033CC"/>
              </a:solidFill>
              <a:latin typeface="AdverGothicC" pitchFamily="82" charset="0"/>
            </a:endParaRPr>
          </a:p>
          <a:p>
            <a:r>
              <a:rPr lang="ru-RU" sz="2400" b="1" dirty="0">
                <a:solidFill>
                  <a:srgbClr val="0033CC"/>
                </a:solidFill>
                <a:latin typeface="AdverGothicC" pitchFamily="82" charset="0"/>
              </a:rPr>
              <a:t>Физика</a:t>
            </a:r>
          </a:p>
        </p:txBody>
      </p:sp>
      <p:pic>
        <p:nvPicPr>
          <p:cNvPr id="4124" name="Picture 28" descr="Закон Гу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143248"/>
            <a:ext cx="1775922" cy="1571612"/>
          </a:xfrm>
          <a:prstGeom prst="rect">
            <a:avLst/>
          </a:prstGeom>
          <a:noFill/>
        </p:spPr>
      </p:pic>
      <p:pic>
        <p:nvPicPr>
          <p:cNvPr id="4126" name="Picture 30" descr="Гидравлическая маш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357562"/>
            <a:ext cx="2714596" cy="135729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714356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000108"/>
            <a:ext cx="3000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67"/>
          <a:stretch>
            <a:fillRect/>
          </a:stretch>
        </p:blipFill>
        <p:spPr bwMode="auto">
          <a:xfrm>
            <a:off x="3714744" y="857232"/>
            <a:ext cx="3571900" cy="297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500174"/>
            <a:ext cx="3190884" cy="34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l_fi" descr="photos0-800x60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10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7884368" y="5516145"/>
            <a:ext cx="720080" cy="9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Модели в проектировании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752975" cy="516098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Модели:</a:t>
            </a:r>
          </a:p>
          <a:p>
            <a:pPr>
              <a:buFontTx/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Машин</a:t>
            </a:r>
          </a:p>
          <a:p>
            <a:pPr>
              <a:buFontTx/>
              <a:buNone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Технических устройств</a:t>
            </a:r>
          </a:p>
          <a:p>
            <a:pPr>
              <a:buFontTx/>
              <a:buNone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Зданий</a:t>
            </a:r>
          </a:p>
          <a:p>
            <a:pPr>
              <a:buNone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Электрических цепей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06" y="1142984"/>
            <a:ext cx="3624085" cy="271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844" y="2643182"/>
            <a:ext cx="3792456" cy="262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142984"/>
            <a:ext cx="5676916" cy="41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071678"/>
            <a:ext cx="2613289" cy="19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photos0-800x6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10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7899669" y="5706007"/>
            <a:ext cx="720080" cy="9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939457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404664"/>
            <a:ext cx="764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Классификация моделей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il_fi" descr="photos0-800x6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10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2060"/>
          <a:stretch/>
        </p:blipFill>
        <p:spPr bwMode="auto">
          <a:xfrm>
            <a:off x="7884368" y="5516145"/>
            <a:ext cx="720080" cy="9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9" y="1581561"/>
            <a:ext cx="1919774" cy="187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8" descr="openbook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0" b="98400" l="0" r="9768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67611" y="1682528"/>
            <a:ext cx="1893357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DB51EE-C0C0-4FA9-9B5A-8D114729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C8DB51EE-C0C0-4FA9-9B5A-8D114729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C8DB51EE-C0C0-4FA9-9B5A-8D114729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C8DB51EE-C0C0-4FA9-9B5A-8D1147299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7F8360-BE6A-4643-9A30-B5E109398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8B7F8360-BE6A-4643-9A30-B5E109398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B7F8360-BE6A-4643-9A30-B5E109398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B7F8360-BE6A-4643-9A30-B5E109398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BD85FD-91A1-4745-A8AB-E09FAAE75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66BD85FD-91A1-4745-A8AB-E09FAAE75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66BD85FD-91A1-4745-A8AB-E09FAAE75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66BD85FD-91A1-4745-A8AB-E09FAAE75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6531E8-FB61-426D-A81E-086501DE4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A66531E8-FB61-426D-A81E-086501DE4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A66531E8-FB61-426D-A81E-086501DE4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66531E8-FB61-426D-A81E-086501DE4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643369-42A6-4D44-8229-685D65046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00643369-42A6-4D44-8229-685D65046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00643369-42A6-4D44-8229-685D65046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00643369-42A6-4D44-8229-685D65046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07A8E5-920B-4C1D-9123-6B628B84D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A707A8E5-920B-4C1D-9123-6B628B84D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A707A8E5-920B-4C1D-9123-6B628B84D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707A8E5-920B-4C1D-9123-6B628B84D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70B0D1-F448-4476-8E69-3B353A96B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1D70B0D1-F448-4476-8E69-3B353A96B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1D70B0D1-F448-4476-8E69-3B353A96B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1D70B0D1-F448-4476-8E69-3B353A96B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C7618B-AA74-422D-8412-74ACDE21D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94C7618B-AA74-422D-8412-74ACDE21D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94C7618B-AA74-422D-8412-74ACDE21D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94C7618B-AA74-422D-8412-74ACDE21D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7">
                                            <p:graphicEl>
                                              <a:dgm id="{C8DB51EE-C0C0-4FA9-9B5A-8D114729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7">
                                            <p:graphicEl>
                                              <a:dgm id="{C8DB51EE-C0C0-4FA9-9B5A-8D114729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7">
                                            <p:graphicEl>
                                              <a:dgm id="{C8DB51EE-C0C0-4FA9-9B5A-8D114729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7">
                                            <p:graphicEl>
                                              <a:dgm id="{C8DB51EE-C0C0-4FA9-9B5A-8D114729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7">
                                            <p:graphicEl>
                                              <a:dgm id="{8B7F8360-BE6A-4643-9A30-B5E109398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7">
                                            <p:graphicEl>
                                              <a:dgm id="{8B7F8360-BE6A-4643-9A30-B5E109398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7">
                                            <p:graphicEl>
                                              <a:dgm id="{8B7F8360-BE6A-4643-9A30-B5E109398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7">
                                            <p:graphicEl>
                                              <a:dgm id="{8B7F8360-BE6A-4643-9A30-B5E109398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7">
                                            <p:graphicEl>
                                              <a:dgm id="{66BD85FD-91A1-4745-A8AB-E09FAAE75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7">
                                            <p:graphicEl>
                                              <a:dgm id="{66BD85FD-91A1-4745-A8AB-E09FAAE75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7">
                                            <p:graphicEl>
                                              <a:dgm id="{66BD85FD-91A1-4745-A8AB-E09FAAE75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7">
                                            <p:graphicEl>
                                              <a:dgm id="{66BD85FD-91A1-4745-A8AB-E09FAAE75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7">
                                            <p:graphicEl>
                                              <a:dgm id="{A66531E8-FB61-426D-A81E-086501DE4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7">
                                            <p:graphicEl>
                                              <a:dgm id="{A66531E8-FB61-426D-A81E-086501DE4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7">
                                            <p:graphicEl>
                                              <a:dgm id="{A66531E8-FB61-426D-A81E-086501DE4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7">
                                            <p:graphicEl>
                                              <a:dgm id="{A66531E8-FB61-426D-A81E-086501DE4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7">
                                            <p:graphicEl>
                                              <a:dgm id="{00643369-42A6-4D44-8229-685D65046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7">
                                            <p:graphicEl>
                                              <a:dgm id="{00643369-42A6-4D44-8229-685D65046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7">
                                            <p:graphicEl>
                                              <a:dgm id="{00643369-42A6-4D44-8229-685D65046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7">
                                            <p:graphicEl>
                                              <a:dgm id="{00643369-42A6-4D44-8229-685D65046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7">
                                            <p:graphicEl>
                                              <a:dgm id="{A707A8E5-920B-4C1D-9123-6B628B84D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7">
                                            <p:graphicEl>
                                              <a:dgm id="{A707A8E5-920B-4C1D-9123-6B628B84D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7">
                                            <p:graphicEl>
                                              <a:dgm id="{A707A8E5-920B-4C1D-9123-6B628B84D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7">
                                            <p:graphicEl>
                                              <a:dgm id="{A707A8E5-920B-4C1D-9123-6B628B84D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7">
                                            <p:graphicEl>
                                              <a:dgm id="{1D70B0D1-F448-4476-8E69-3B353A96B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7">
                                            <p:graphicEl>
                                              <a:dgm id="{1D70B0D1-F448-4476-8E69-3B353A96B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7">
                                            <p:graphicEl>
                                              <a:dgm id="{1D70B0D1-F448-4476-8E69-3B353A96B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7">
                                            <p:graphicEl>
                                              <a:dgm id="{1D70B0D1-F448-4476-8E69-3B353A96B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7">
                                            <p:graphicEl>
                                              <a:dgm id="{94C7618B-AA74-422D-8412-74ACDE21D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7">
                                            <p:graphicEl>
                                              <a:dgm id="{94C7618B-AA74-422D-8412-74ACDE21D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7">
                                            <p:graphicEl>
                                              <a:dgm id="{94C7618B-AA74-422D-8412-74ACDE21D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7">
                                            <p:graphicEl>
                                              <a:dgm id="{94C7618B-AA74-422D-8412-74ACDE21D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  <p:bldGraphic spid="7" grpId="1">
        <p:bldSub>
          <a:bldDgm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306</TotalTime>
  <Words>327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моделей</vt:lpstr>
      <vt:lpstr>Модели в проектировании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материала</vt:lpstr>
      <vt:lpstr>Домашнее задание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SamLab.ws</cp:lastModifiedBy>
  <cp:revision>32</cp:revision>
  <dcterms:created xsi:type="dcterms:W3CDTF">2010-12-19T10:05:35Z</dcterms:created>
  <dcterms:modified xsi:type="dcterms:W3CDTF">2013-02-08T14:59:31Z</dcterms:modified>
</cp:coreProperties>
</file>