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stud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981075"/>
            <a:ext cx="5283200" cy="52832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88913"/>
            <a:ext cx="7772400" cy="1182687"/>
          </a:xfrm>
          <a:ln w="9525"/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4365625"/>
            <a:ext cx="6400800" cy="1489075"/>
          </a:xfrm>
          <a:noFill/>
          <a:ln w="9525">
            <a:noFill/>
          </a:ln>
        </p:spPr>
        <p:txBody>
          <a:bodyPr/>
          <a:lstStyle>
            <a:lvl1pPr marL="0" indent="0" algn="ctr">
              <a:buFontTx/>
              <a:buNone/>
              <a:defRPr sz="30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00E8D95-4ACF-46C4-AF17-5CBCC3050085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F478D18-4432-447D-A782-565C3CE6A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0E8D95-4ACF-46C4-AF17-5CBCC3050085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78D18-4432-447D-A782-565C3CE6A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4513" y="274638"/>
            <a:ext cx="20701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4213" y="274638"/>
            <a:ext cx="60579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0E8D95-4ACF-46C4-AF17-5CBCC3050085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78D18-4432-447D-A782-565C3CE6A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0E8D95-4ACF-46C4-AF17-5CBCC3050085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78D18-4432-447D-A782-565C3CE6A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0E8D95-4ACF-46C4-AF17-5CBCC3050085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78D18-4432-447D-A782-565C3CE6A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4213" y="1600200"/>
            <a:ext cx="4064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00613" y="1600200"/>
            <a:ext cx="4064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0E8D95-4ACF-46C4-AF17-5CBCC3050085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78D18-4432-447D-A782-565C3CE6A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0E8D95-4ACF-46C4-AF17-5CBCC3050085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78D18-4432-447D-A782-565C3CE6A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0E8D95-4ACF-46C4-AF17-5CBCC3050085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78D18-4432-447D-A782-565C3CE6A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0E8D95-4ACF-46C4-AF17-5CBCC3050085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78D18-4432-447D-A782-565C3CE6A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0E8D95-4ACF-46C4-AF17-5CBCC3050085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78D18-4432-447D-A782-565C3CE6A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0E8D95-4ACF-46C4-AF17-5CBCC3050085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78D18-4432-447D-A782-565C3CE6A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AutoShape 10"/>
          <p:cNvSpPr>
            <a:spLocks noChangeArrowheads="1"/>
          </p:cNvSpPr>
          <p:nvPr/>
        </p:nvSpPr>
        <p:spPr bwMode="auto">
          <a:xfrm>
            <a:off x="323850" y="836613"/>
            <a:ext cx="8642350" cy="5832475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3175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4438" y="623728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fld id="{200E8D95-4ACF-46C4-AF17-5CBCC3050085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08400" y="6237288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31013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2F478D18-4432-447D-A782-565C3CE6AD2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3" name="Picture 9" descr="study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1439863" cy="14398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03350" y="274638"/>
            <a:ext cx="7561263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600200"/>
            <a:ext cx="8280400" cy="4525963"/>
          </a:xfrm>
          <a:prstGeom prst="rect">
            <a:avLst/>
          </a:prstGeom>
          <a:solidFill>
            <a:schemeClr val="bg1">
              <a:alpha val="50999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Comic Sans MS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Comic Sans MS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Comic Sans MS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Comic Sans MS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Comic Sans MS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Comic Sans MS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Comic Sans MS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Comic Sans MS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85786" y="285728"/>
            <a:ext cx="77867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Тема: Нормы современного русского языка.</a:t>
            </a:r>
            <a:endParaRPr kumimoji="0" lang="ru-RU" sz="36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285984" y="6215082"/>
            <a:ext cx="47149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 русского языка. 9 </a:t>
            </a:r>
            <a:r>
              <a:rPr kumimoji="0" lang="ru-RU" sz="2000" b="1" i="0" u="none" strike="noStrike" cap="all" normalizeH="0" baseline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</a:t>
            </a:r>
            <a:r>
              <a:rPr kumimoji="0" lang="ru-RU" sz="20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Учитель: Коверина Д.И.</a:t>
            </a:r>
            <a:r>
              <a:rPr kumimoji="0" lang="ru-RU" sz="20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</a:t>
            </a:r>
            <a:endParaRPr kumimoji="0" lang="ru-RU" sz="28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50822" t="47638" r="3146" b="26378"/>
          <a:stretch>
            <a:fillRect/>
          </a:stretch>
        </p:blipFill>
        <p:spPr bwMode="auto">
          <a:xfrm>
            <a:off x="4857752" y="2928934"/>
            <a:ext cx="4000528" cy="2873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42976" y="1500174"/>
            <a:ext cx="707236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Между прочим,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Говорил он, между прочим,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«Красивее», «Мы так хотим»,           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«Досуг, шофер, процент, заем,      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Квартал, портфель, бюллетень»,          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«Сверх плана выполняем»,             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 «Агент звонит целый день».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До сих пор не понял он,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Как стыдно быть невеждой.              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 t="75765" r="39500" b="8943"/>
          <a:stretch>
            <a:fillRect/>
          </a:stretch>
        </p:blipFill>
        <p:spPr bwMode="auto">
          <a:xfrm>
            <a:off x="1071538" y="1571612"/>
            <a:ext cx="7729313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 rot="480069">
            <a:off x="1648541" y="2025968"/>
            <a:ext cx="368798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русском языке есть существительные общего рода. Если оно относится к лицу женского рода, то надо говорить «большая плакса»,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если к лицу мужского рода, то нужно говорить «большой плакса».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214414" y="1643050"/>
            <a:ext cx="492922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определение относится к существительному, зависящему от числительного два, три, четыре, то они при словах и ср. р. Ставятся в родительном падеже множественного числа: три бабушкиных пальто и две дедовых шубы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t="70446" r="66465" b="16745"/>
          <a:stretch>
            <a:fillRect/>
          </a:stretch>
        </p:blipFill>
        <p:spPr bwMode="auto">
          <a:xfrm>
            <a:off x="6072198" y="2571744"/>
            <a:ext cx="2786082" cy="2243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41-17 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643050"/>
            <a:ext cx="8284890" cy="4822423"/>
          </a:xfrm>
          <a:prstGeom prst="rect">
            <a:avLst/>
          </a:prstGeom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071934" y="1571612"/>
            <a:ext cx="42148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Правильно сказать: «Кто последний»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857364"/>
            <a:ext cx="2928958" cy="3624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357686" y="2071678"/>
            <a:ext cx="428624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Нужно говорить: «Выхожу в Москве, выхожу на остановке, из автобуса».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41-13 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1643050"/>
            <a:ext cx="4071966" cy="4162742"/>
          </a:xfrm>
          <a:prstGeom prst="rect">
            <a:avLst/>
          </a:prstGeom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071538" y="1714488"/>
            <a:ext cx="407196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Производный предлог употребляется в случаях, вызывающих положительный результат,  например: благодаря успеху, благодаря вниманию товарищей</a:t>
            </a:r>
            <a:r>
              <a:rPr lang="en-US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Правильно сказать:</a:t>
            </a:r>
            <a:endParaRPr kumimoji="0" lang="ru-RU" sz="1200" b="1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«Из-за болезни я не выучил урока»</a:t>
            </a:r>
            <a:r>
              <a:rPr lang="en-US" sz="2400" b="1" u="sng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endParaRPr kumimoji="0" lang="ru-RU" sz="1200" b="1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«Вследствие засухи хлеба не уродились»</a:t>
            </a:r>
            <a:endParaRPr kumimoji="0" lang="ru-RU" sz="3200" b="1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857364"/>
            <a:ext cx="3714776" cy="3468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714876" y="1428736"/>
            <a:ext cx="428628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Глагол пищать и существительное пища совпадают по написанию в грамматических орфограммах: пиши – глагол в повелительном   наклонении, пищи – существительное в р.п.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Надо читать: « После приема пищи».</a:t>
            </a:r>
            <a:endParaRPr kumimoji="0" lang="ru-RU" sz="3600" b="1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du red lines">
  <a:themeElements>
    <a:clrScheme name="Edu red lin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du red lines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u red lin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red lin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red lin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red lin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red lin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red lin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red lin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red lin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red lin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red lin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red lin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red lin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Edu girl</Template>
  <TotalTime>71</TotalTime>
  <Words>252</Words>
  <Application>Microsoft Office PowerPoint</Application>
  <PresentationFormat>Экран (4:3)</PresentationFormat>
  <Paragraphs>23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Edu red lines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Блохнина.А.А</cp:lastModifiedBy>
  <cp:revision>9</cp:revision>
  <dcterms:created xsi:type="dcterms:W3CDTF">2010-12-20T14:26:34Z</dcterms:created>
  <dcterms:modified xsi:type="dcterms:W3CDTF">2010-12-28T09:57:13Z</dcterms:modified>
</cp:coreProperties>
</file>