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59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23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32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348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59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64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886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49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275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07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8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3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B2F2A-C685-4774-902F-0C506EC4791C}" type="datetimeFigureOut">
              <a:rPr lang="ru-RU" smtClean="0"/>
              <a:t>14.03.2011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8623B-7FAB-4A67-8823-517BDDECE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10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1880" y="260648"/>
            <a:ext cx="52565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Be polite</a:t>
            </a:r>
            <a:endParaRPr lang="ru-RU" sz="9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52811"/>
            <a:ext cx="3384376" cy="520673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31940" y="5698471"/>
            <a:ext cx="41764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Teacher</a:t>
            </a:r>
          </a:p>
          <a:p>
            <a:pPr algn="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Koledinova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A.A.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50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908720"/>
            <a:ext cx="5430332" cy="470898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If We Are Polite To Each Other - We'll Be Able To Change The World For Better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067884"/>
            <a:ext cx="3312567" cy="492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41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095621"/>
            <a:ext cx="2779365" cy="42759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1585915"/>
            <a:ext cx="5040560" cy="378565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Politeness is best expressed as the practical application of good manners or etiquette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29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00780" y="1700808"/>
            <a:ext cx="22188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image”.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7878" y="1019637"/>
            <a:ext cx="760657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which everyone displays his </a:t>
            </a:r>
            <a:endParaRPr lang="ru-RU" sz="4800" dirty="0"/>
          </a:p>
        </p:txBody>
      </p:sp>
      <p:sp>
        <p:nvSpPr>
          <p:cNvPr id="2" name="TextBox 1"/>
          <p:cNvSpPr txBox="1"/>
          <p:nvPr/>
        </p:nvSpPr>
        <p:spPr>
          <a:xfrm>
            <a:off x="395536" y="188640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is a mirror in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039" y="427218"/>
            <a:ext cx="1181100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33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15 -0.03773 L 0.32674 -0.03773 C 0.46615 -0.03773 0.63855 -0.02847 0.63855 -0.0206 L 0.63855 -0.00185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11" y="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82 0.06736 L 0.44167 0.19907 C 0.40157 0.22847 0.33941 0.24167 0.27396 0.24167 C 0.20122 0.24167 0.14323 0.22847 0.10313 0.19907 L -0.09427 0.06736 " pathEditMode="relative" rAng="0" ptsTypes="FffFF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32" y="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27 0.06736 L 0.63039 0.0777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33" y="509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038 0.07777 L 0.55052 0.13055 C 0.5342 0.14259 0.50886 0.15717 0.48177 0.17176 C 0.45139 0.18796 0.42674 0.19953 0.4092 0.20717 L 0.3224 0.2419 " pathEditMode="relative" rAng="9489662" ptsTypes="FffFF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08" y="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1"/>
      <p:bldP spid="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5736" y="197171"/>
            <a:ext cx="4961038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Telephone  Etiquette 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o-noble.net/wp-content/uploads/2009/01/phon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3" b="52315"/>
          <a:stretch/>
        </p:blipFill>
        <p:spPr bwMode="auto">
          <a:xfrm>
            <a:off x="1763688" y="3068960"/>
            <a:ext cx="6016505" cy="31063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1052736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Always say good-bye before you hang up the telephone.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Always use a pleasant voice when speaking on the telephone. 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Don’t speak on the telephone for  too long. 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4801344" y="1052736"/>
            <a:ext cx="4032448" cy="2664296"/>
          </a:xfrm>
          <a:prstGeom prst="cloudCallout">
            <a:avLst>
              <a:gd name="adj1" fmla="val -28735"/>
              <a:gd name="adj2" fmla="val 6718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330623" y="2062009"/>
            <a:ext cx="29738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Hello, is this…..?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0" y="1052736"/>
            <a:ext cx="3995936" cy="2952328"/>
          </a:xfrm>
          <a:prstGeom prst="cloudCallout">
            <a:avLst>
              <a:gd name="adj1" fmla="val 50670"/>
              <a:gd name="adj2" fmla="val 4689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2577" y="2123274"/>
            <a:ext cx="37907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Hello, may I speak to….?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43052" y="1770866"/>
            <a:ext cx="3024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Good-morning, I’d like to speak to…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84919" y="1919033"/>
            <a:ext cx="267631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/>
              <a:t>Hello, this is…. </a:t>
            </a:r>
            <a:endParaRPr lang="en-US" sz="3200" dirty="0" smtClean="0"/>
          </a:p>
          <a:p>
            <a:pPr algn="ctr"/>
            <a:r>
              <a:rPr lang="en-US" sz="3200" dirty="0" smtClean="0"/>
              <a:t>Calling </a:t>
            </a:r>
            <a:r>
              <a:rPr lang="en-US" sz="3200" dirty="0"/>
              <a:t>from…. 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32159" y="1709310"/>
            <a:ext cx="33708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Just a moment/ second, please.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44972" y="2253065"/>
            <a:ext cx="37830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Could you speak up, please? 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187826" y="1919033"/>
            <a:ext cx="325948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Could you give </a:t>
            </a:r>
            <a:r>
              <a:rPr lang="en-US" sz="2800" dirty="0" smtClean="0"/>
              <a:t>….</a:t>
            </a:r>
          </a:p>
          <a:p>
            <a:pPr algn="ctr"/>
            <a:r>
              <a:rPr lang="en-US" sz="2800" dirty="0" smtClean="0"/>
              <a:t> </a:t>
            </a:r>
            <a:r>
              <a:rPr lang="en-US" sz="2800" dirty="0"/>
              <a:t>A message, please?  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2577" y="2074004"/>
            <a:ext cx="37469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Could you ask…. </a:t>
            </a:r>
            <a:endParaRPr lang="en-US" sz="2800" dirty="0" smtClean="0"/>
          </a:p>
          <a:p>
            <a:pPr algn="ctr"/>
            <a:r>
              <a:rPr lang="en-US" sz="2800" dirty="0" smtClean="0"/>
              <a:t>To </a:t>
            </a:r>
            <a:r>
              <a:rPr lang="en-US" sz="2800" dirty="0"/>
              <a:t>call me back, please? 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439184" y="1846565"/>
            <a:ext cx="280006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Would you like to </a:t>
            </a:r>
            <a:endParaRPr lang="en-US" sz="2800" dirty="0" smtClean="0"/>
          </a:p>
          <a:p>
            <a:pPr algn="ctr"/>
            <a:r>
              <a:rPr lang="en-US" sz="2800" dirty="0" smtClean="0"/>
              <a:t>leave </a:t>
            </a:r>
            <a:r>
              <a:rPr lang="en-US" sz="2800" dirty="0"/>
              <a:t>a message? 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23400" y="2201505"/>
            <a:ext cx="29993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I’ll call you back. </a:t>
            </a:r>
            <a:endParaRPr lang="ru-RU" sz="3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663341" y="1990291"/>
            <a:ext cx="230845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Thanks for </a:t>
            </a:r>
            <a:endParaRPr lang="en-US" sz="3200" dirty="0" smtClean="0"/>
          </a:p>
          <a:p>
            <a:r>
              <a:rPr lang="en-US" sz="3200" dirty="0" smtClean="0"/>
              <a:t>calling </a:t>
            </a:r>
            <a:r>
              <a:rPr lang="en-US" sz="3200" dirty="0"/>
              <a:t>back. </a:t>
            </a:r>
            <a:endParaRPr lang="ru-RU" sz="3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92544" y="2052175"/>
            <a:ext cx="305224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I’m sorry, you have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wrong number. </a:t>
            </a:r>
            <a:endParaRPr lang="ru-RU" sz="2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170515" y="2006843"/>
            <a:ext cx="313399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I’m sorry, I </a:t>
            </a:r>
            <a:r>
              <a:rPr lang="en-US" sz="2800" dirty="0" smtClean="0"/>
              <a:t>have</a:t>
            </a:r>
          </a:p>
          <a:p>
            <a:pPr algn="ctr"/>
            <a:r>
              <a:rPr lang="en-US" sz="2800" dirty="0" smtClean="0"/>
              <a:t> </a:t>
            </a:r>
            <a:r>
              <a:rPr lang="en-US" sz="2800" dirty="0"/>
              <a:t>the wrong number.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72870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5" grpId="1" animBg="1"/>
      <p:bldP spid="5" grpId="2" animBg="1"/>
      <p:bldP spid="5" grpId="3" animBg="1"/>
      <p:bldP spid="5" grpId="4" animBg="1"/>
      <p:bldP spid="5" grpId="5" animBg="1"/>
      <p:bldP spid="5" grpId="6" animBg="1"/>
      <p:bldP spid="5" grpId="7" animBg="1"/>
      <p:bldP spid="5" grpId="8" animBg="1"/>
      <p:bldP spid="5" grpId="9" animBg="1"/>
      <p:bldP spid="5" grpId="10" animBg="1"/>
      <p:bldP spid="5" grpId="11" animBg="1"/>
      <p:bldP spid="5" grpId="12" animBg="1"/>
      <p:bldP spid="6" grpId="0"/>
      <p:bldP spid="6" grpId="1"/>
      <p:bldP spid="7" grpId="0" animBg="1"/>
      <p:bldP spid="7" grpId="1" animBg="1"/>
      <p:bldP spid="7" grpId="2" animBg="1"/>
      <p:bldP spid="7" grpId="3" animBg="1"/>
      <p:bldP spid="7" grpId="4" animBg="1"/>
      <p:bldP spid="7" grpId="5" animBg="1"/>
      <p:bldP spid="7" grpId="6" animBg="1"/>
      <p:bldP spid="7" grpId="7" animBg="1"/>
      <p:bldP spid="7" grpId="8" animBg="1"/>
      <p:bldP spid="7" grpId="9" animBg="1"/>
      <p:bldP spid="7" grpId="10" animBg="1"/>
      <p:bldP spid="7" grpId="11" animBg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633600"/>
            <a:ext cx="626126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Congratulations! </a:t>
            </a:r>
            <a:endParaRPr lang="ru-RU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7118" y="1700808"/>
            <a:ext cx="680516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I’d like you to have this. 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This gift is for you. 	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I’d like you to accept this gift as a small token of my appreciation. 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54" y="2348880"/>
            <a:ext cx="2718546" cy="4182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0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74777" y="266415"/>
            <a:ext cx="4968027" cy="64633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sz="3600" b="1" u="sng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Wishing  Success.  </a:t>
            </a:r>
            <a:endParaRPr lang="ru-RU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3429000"/>
            <a:ext cx="37710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All the best/ I wish you the best of everything.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wish you every  success!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Good luck!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Break a leg!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wish you  health, wealth, and happiness!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09489" y="3429000"/>
            <a:ext cx="30666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Get will soon! 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Have a good trip! 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Thank you for your kind wishes.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Thank you for your present. 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same to you.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084" y="1451156"/>
            <a:ext cx="2373412" cy="395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11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332656"/>
            <a:ext cx="3706464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Say “ Hello” 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880" y="2420888"/>
            <a:ext cx="52200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Hello! Good morning/ afternoon/ evening.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Let me/ may I introduce  myself.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I’d like you to meet…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Pleased to meet you./ Very nice to meet you.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Nice to meet you.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814945"/>
            <a:ext cx="3300365" cy="396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48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320554"/>
            <a:ext cx="46776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Say “ Good – bye” 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5679" y="1412776"/>
            <a:ext cx="4572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I’d like to say good-bye.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Perhaps, we’ll meet again sometime.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I’m looking to seeing you again soon.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Please, let me how you are.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won’t forget.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promise.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 long. Bye.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Take care.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hope to see you again soon.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See you later.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Have a good day.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966885"/>
            <a:ext cx="3283421" cy="5051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69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1\Desktop\анимашка\Анимации\Люди\Фигурки людей\J007622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314" y="2852936"/>
            <a:ext cx="1584176" cy="3221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1\Desktop\анимашка\Анимации\Люди\Фигурки людей\J0076222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667" y="3284984"/>
            <a:ext cx="1344217" cy="3082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Выноска-облако 1"/>
          <p:cNvSpPr/>
          <p:nvPr/>
        </p:nvSpPr>
        <p:spPr>
          <a:xfrm>
            <a:off x="3236580" y="188640"/>
            <a:ext cx="4632253" cy="2295484"/>
          </a:xfrm>
          <a:prstGeom prst="cloudCallout">
            <a:avLst>
              <a:gd name="adj1" fmla="val 23486"/>
              <a:gd name="adj2" fmla="val 8422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527679" y="724289"/>
            <a:ext cx="4283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Excuse me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How can I get to the National Gallery? Shall I take this road?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615936" y="420363"/>
            <a:ext cx="4632253" cy="2295484"/>
          </a:xfrm>
          <a:prstGeom prst="cloudCallout">
            <a:avLst>
              <a:gd name="adj1" fmla="val 18700"/>
              <a:gd name="adj2" fmla="val 703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83238" y="1299568"/>
            <a:ext cx="2288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Take this road.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63504" y="1058924"/>
            <a:ext cx="30652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 is it far from here?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9616" y="1299568"/>
            <a:ext cx="36961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Yes, it's quite a distance.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54426" y="976403"/>
            <a:ext cx="24304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How far is it?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19319" y="1235854"/>
            <a:ext cx="334418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 should say about …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eight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blocks.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06638" y="847399"/>
            <a:ext cx="289213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Can I get there in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about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ten minutes?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19319" y="1299568"/>
            <a:ext cx="43043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It'll take longer than that.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52686" y="1058924"/>
            <a:ext cx="34339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Thank you very much.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23619" y="1294511"/>
            <a:ext cx="1608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Not at all.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6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2" grpId="3" animBg="1"/>
      <p:bldP spid="2" grpId="4" animBg="1"/>
      <p:bldP spid="2" grpId="5" animBg="1"/>
      <p:bldP spid="2" grpId="6" animBg="1"/>
      <p:bldP spid="2" grpId="7" animBg="1"/>
      <p:bldP spid="2" grpId="8" animBg="1"/>
      <p:bldP spid="2" grpId="9" animBg="1"/>
      <p:bldP spid="3" grpId="0"/>
      <p:bldP spid="3" grpId="1"/>
      <p:bldP spid="8" grpId="0" animBg="1"/>
      <p:bldP spid="8" grpId="1" animBg="1"/>
      <p:bldP spid="8" grpId="2" animBg="1"/>
      <p:bldP spid="8" grpId="3" animBg="1"/>
      <p:bldP spid="8" grpId="4" animBg="1"/>
      <p:bldP spid="8" grpId="5" animBg="1"/>
      <p:bldP spid="8" grpId="6" animBg="1"/>
      <p:bldP spid="8" grpId="7" animBg="1"/>
      <p:bldP spid="8" grpId="8" animBg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444</Words>
  <Application>Microsoft Office PowerPoint</Application>
  <PresentationFormat>Экран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11</cp:revision>
  <dcterms:created xsi:type="dcterms:W3CDTF">2011-03-14T18:20:16Z</dcterms:created>
  <dcterms:modified xsi:type="dcterms:W3CDTF">2011-03-14T20:48:51Z</dcterms:modified>
</cp:coreProperties>
</file>