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D8158-83BB-4927-B68F-D4F767650EE5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08EF8701-53B2-4ED1-99AC-9B8D8922B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966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D8158-83BB-4927-B68F-D4F767650EE5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8EF8701-53B2-4ED1-99AC-9B8D8922B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007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D8158-83BB-4927-B68F-D4F767650EE5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8EF8701-53B2-4ED1-99AC-9B8D8922B5C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544472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D8158-83BB-4927-B68F-D4F767650EE5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8EF8701-53B2-4ED1-99AC-9B8D8922B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877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D8158-83BB-4927-B68F-D4F767650EE5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8EF8701-53B2-4ED1-99AC-9B8D8922B5C5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526288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D8158-83BB-4927-B68F-D4F767650EE5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8EF8701-53B2-4ED1-99AC-9B8D8922B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8527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D8158-83BB-4927-B68F-D4F767650EE5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F8701-53B2-4ED1-99AC-9B8D8922B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0881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D8158-83BB-4927-B68F-D4F767650EE5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F8701-53B2-4ED1-99AC-9B8D8922B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598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D8158-83BB-4927-B68F-D4F767650EE5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F8701-53B2-4ED1-99AC-9B8D8922B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72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D8158-83BB-4927-B68F-D4F767650EE5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8EF8701-53B2-4ED1-99AC-9B8D8922B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242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D8158-83BB-4927-B68F-D4F767650EE5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8EF8701-53B2-4ED1-99AC-9B8D8922B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938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D8158-83BB-4927-B68F-D4F767650EE5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8EF8701-53B2-4ED1-99AC-9B8D8922B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696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D8158-83BB-4927-B68F-D4F767650EE5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F8701-53B2-4ED1-99AC-9B8D8922B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220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D8158-83BB-4927-B68F-D4F767650EE5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F8701-53B2-4ED1-99AC-9B8D8922B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109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D8158-83BB-4927-B68F-D4F767650EE5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F8701-53B2-4ED1-99AC-9B8D8922B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685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D8158-83BB-4927-B68F-D4F767650EE5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8EF8701-53B2-4ED1-99AC-9B8D8922B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4336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D8158-83BB-4927-B68F-D4F767650EE5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08EF8701-53B2-4ED1-99AC-9B8D8922B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161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3273" y="180109"/>
            <a:ext cx="9911339" cy="1288474"/>
          </a:xfrm>
        </p:spPr>
        <p:txBody>
          <a:bodyPr>
            <a:normAutofit/>
          </a:bodyPr>
          <a:lstStyle/>
          <a:p>
            <a:pPr algn="ctr"/>
            <a:r>
              <a:rPr lang="ru-RU" sz="2500" b="1" i="1" kern="150" dirty="0">
                <a:solidFill>
                  <a:srgbClr val="C00000"/>
                </a:solidFill>
                <a:latin typeface="Times New Roman" panose="02020603050405020304" pitchFamily="18" charset="0"/>
                <a:ea typeface="Arial Unicode MS"/>
              </a:rPr>
              <a:t>П</a:t>
            </a:r>
            <a:r>
              <a:rPr kumimoji="0" lang="ru-RU" sz="2500" b="1" i="1" u="none" strike="noStrike" kern="15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/>
                <a:cs typeface="+mj-cs"/>
              </a:rPr>
              <a:t>роект</a:t>
            </a:r>
            <a:r>
              <a:rPr kumimoji="0" lang="ru-RU" sz="2500" b="1" i="1" u="none" strike="noStrike" kern="15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/>
                <a:cs typeface="+mj-cs"/>
              </a:rPr>
              <a:t> зонирования Центра образования цифрового и гуманитарного профилей «Точка роста» </a:t>
            </a:r>
            <a:br>
              <a:rPr kumimoji="0" lang="ru-RU" sz="2500" b="1" i="1" u="none" strike="noStrike" kern="15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/>
                <a:cs typeface="+mj-cs"/>
              </a:rPr>
            </a:br>
            <a:r>
              <a:rPr kumimoji="0" lang="ru-RU" sz="2500" b="1" i="1" u="none" strike="noStrike" kern="15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/>
                <a:cs typeface="+mj-cs"/>
              </a:rPr>
              <a:t>МОБУСОШ № 7 х. Кирова МО </a:t>
            </a:r>
            <a:r>
              <a:rPr kumimoji="0" lang="ru-RU" sz="2500" b="1" i="1" u="none" strike="noStrike" kern="15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/>
                <a:cs typeface="+mj-cs"/>
              </a:rPr>
              <a:t>Новокубанский</a:t>
            </a:r>
            <a:r>
              <a:rPr kumimoji="0" lang="ru-RU" sz="2500" b="1" i="1" u="none" strike="noStrike" kern="15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Arial Unicode MS"/>
              </a:rPr>
              <a:t> район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764" y="1468582"/>
            <a:ext cx="10243848" cy="5237017"/>
          </a:xfrm>
        </p:spPr>
      </p:pic>
    </p:spTree>
    <p:extLst>
      <p:ext uri="{BB962C8B-B14F-4D97-AF65-F5344CB8AC3E}">
        <p14:creationId xmlns:p14="http://schemas.microsoft.com/office/powerpoint/2010/main" val="2412116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8691" y="96982"/>
            <a:ext cx="9855921" cy="114992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500" b="1" i="1" kern="150" dirty="0">
                <a:solidFill>
                  <a:srgbClr val="C00000"/>
                </a:solidFill>
                <a:latin typeface="Times New Roman" panose="02020603050405020304" pitchFamily="18" charset="0"/>
                <a:ea typeface="Arial Unicode MS"/>
              </a:rPr>
              <a:t>Проект зонирования Центра образования </a:t>
            </a:r>
            <a:r>
              <a:rPr lang="ru-RU" sz="2500" b="1" i="1" kern="150" dirty="0" smtClean="0">
                <a:solidFill>
                  <a:srgbClr val="C00000"/>
                </a:solidFill>
                <a:latin typeface="Times New Roman" panose="02020603050405020304" pitchFamily="18" charset="0"/>
                <a:ea typeface="Arial Unicode MS"/>
              </a:rPr>
              <a:t>цифрового</a:t>
            </a:r>
            <a:br>
              <a:rPr lang="ru-RU" sz="2500" b="1" i="1" kern="150" dirty="0" smtClean="0">
                <a:solidFill>
                  <a:srgbClr val="C00000"/>
                </a:solidFill>
                <a:latin typeface="Times New Roman" panose="02020603050405020304" pitchFamily="18" charset="0"/>
                <a:ea typeface="Arial Unicode MS"/>
              </a:rPr>
            </a:br>
            <a:r>
              <a:rPr lang="ru-RU" sz="2500" b="1" i="1" kern="150" dirty="0" smtClean="0">
                <a:solidFill>
                  <a:srgbClr val="C00000"/>
                </a:solidFill>
                <a:latin typeface="Times New Roman" panose="02020603050405020304" pitchFamily="18" charset="0"/>
                <a:ea typeface="Arial Unicode MS"/>
              </a:rPr>
              <a:t> </a:t>
            </a:r>
            <a:r>
              <a:rPr lang="ru-RU" sz="2500" b="1" i="1" kern="150" dirty="0">
                <a:solidFill>
                  <a:srgbClr val="C00000"/>
                </a:solidFill>
                <a:latin typeface="Times New Roman" panose="02020603050405020304" pitchFamily="18" charset="0"/>
                <a:ea typeface="Arial Unicode MS"/>
              </a:rPr>
              <a:t>и гуманитарного профилей «Точка роста» </a:t>
            </a:r>
            <a:br>
              <a:rPr lang="ru-RU" sz="2500" b="1" i="1" kern="150" dirty="0">
                <a:solidFill>
                  <a:srgbClr val="C00000"/>
                </a:solidFill>
                <a:latin typeface="Times New Roman" panose="02020603050405020304" pitchFamily="18" charset="0"/>
                <a:ea typeface="Arial Unicode MS"/>
              </a:rPr>
            </a:br>
            <a:r>
              <a:rPr lang="ru-RU" sz="2500" b="1" i="1" kern="150" dirty="0">
                <a:solidFill>
                  <a:srgbClr val="C00000"/>
                </a:solidFill>
                <a:latin typeface="Times New Roman" panose="02020603050405020304" pitchFamily="18" charset="0"/>
                <a:ea typeface="Arial Unicode MS"/>
              </a:rPr>
              <a:t>МОБУСОШ № 7 х. Кирова МО </a:t>
            </a:r>
            <a:r>
              <a:rPr lang="ru-RU" sz="2500" b="1" i="1" kern="150" dirty="0" err="1">
                <a:solidFill>
                  <a:srgbClr val="C00000"/>
                </a:solidFill>
                <a:latin typeface="Times New Roman" panose="02020603050405020304" pitchFamily="18" charset="0"/>
                <a:ea typeface="Arial Unicode MS"/>
              </a:rPr>
              <a:t>Новокубанский</a:t>
            </a:r>
            <a:r>
              <a:rPr lang="ru-RU" sz="2500" b="1" i="1" kern="150" dirty="0">
                <a:solidFill>
                  <a:srgbClr val="C00000"/>
                </a:solidFill>
                <a:latin typeface="Times New Roman" panose="02020603050405020304" pitchFamily="18" charset="0"/>
                <a:ea typeface="Arial Unicode MS"/>
              </a:rPr>
              <a:t> район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727" y="1413163"/>
            <a:ext cx="10049885" cy="5167745"/>
          </a:xfrm>
        </p:spPr>
      </p:pic>
    </p:spTree>
    <p:extLst>
      <p:ext uri="{BB962C8B-B14F-4D97-AF65-F5344CB8AC3E}">
        <p14:creationId xmlns:p14="http://schemas.microsoft.com/office/powerpoint/2010/main" val="2653685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9419" y="290945"/>
            <a:ext cx="9925194" cy="108065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500" b="1" i="1" kern="150" dirty="0">
                <a:solidFill>
                  <a:srgbClr val="C00000"/>
                </a:solidFill>
                <a:latin typeface="Times New Roman" panose="02020603050405020304" pitchFamily="18" charset="0"/>
                <a:ea typeface="Arial Unicode MS"/>
              </a:rPr>
              <a:t>Проект зонирования Центра образования цифрового </a:t>
            </a:r>
            <a:r>
              <a:rPr lang="ru-RU" sz="2500" b="1" i="1" kern="150" dirty="0" smtClean="0">
                <a:solidFill>
                  <a:srgbClr val="C00000"/>
                </a:solidFill>
                <a:latin typeface="Times New Roman" panose="02020603050405020304" pitchFamily="18" charset="0"/>
                <a:ea typeface="Arial Unicode MS"/>
              </a:rPr>
              <a:t/>
            </a:r>
            <a:br>
              <a:rPr lang="ru-RU" sz="2500" b="1" i="1" kern="150" dirty="0" smtClean="0">
                <a:solidFill>
                  <a:srgbClr val="C00000"/>
                </a:solidFill>
                <a:latin typeface="Times New Roman" panose="02020603050405020304" pitchFamily="18" charset="0"/>
                <a:ea typeface="Arial Unicode MS"/>
              </a:rPr>
            </a:br>
            <a:r>
              <a:rPr lang="ru-RU" sz="2500" b="1" i="1" kern="150" dirty="0" smtClean="0">
                <a:solidFill>
                  <a:srgbClr val="C00000"/>
                </a:solidFill>
                <a:latin typeface="Times New Roman" panose="02020603050405020304" pitchFamily="18" charset="0"/>
                <a:ea typeface="Arial Unicode MS"/>
              </a:rPr>
              <a:t>и </a:t>
            </a:r>
            <a:r>
              <a:rPr lang="ru-RU" sz="2500" b="1" i="1" kern="150" dirty="0">
                <a:solidFill>
                  <a:srgbClr val="C00000"/>
                </a:solidFill>
                <a:latin typeface="Times New Roman" panose="02020603050405020304" pitchFamily="18" charset="0"/>
                <a:ea typeface="Arial Unicode MS"/>
              </a:rPr>
              <a:t>гуманитарного профилей «Точка роста» </a:t>
            </a:r>
            <a:br>
              <a:rPr lang="ru-RU" sz="2500" b="1" i="1" kern="150" dirty="0">
                <a:solidFill>
                  <a:srgbClr val="C00000"/>
                </a:solidFill>
                <a:latin typeface="Times New Roman" panose="02020603050405020304" pitchFamily="18" charset="0"/>
                <a:ea typeface="Arial Unicode MS"/>
              </a:rPr>
            </a:br>
            <a:r>
              <a:rPr lang="ru-RU" sz="2500" b="1" i="1" kern="150" dirty="0">
                <a:solidFill>
                  <a:srgbClr val="C00000"/>
                </a:solidFill>
                <a:latin typeface="Times New Roman" panose="02020603050405020304" pitchFamily="18" charset="0"/>
                <a:ea typeface="Arial Unicode MS"/>
              </a:rPr>
              <a:t>МОБУСОШ № 7 х. Кирова МО </a:t>
            </a:r>
            <a:r>
              <a:rPr lang="ru-RU" sz="2500" b="1" i="1" kern="150" dirty="0" err="1">
                <a:solidFill>
                  <a:srgbClr val="C00000"/>
                </a:solidFill>
                <a:latin typeface="Times New Roman" panose="02020603050405020304" pitchFamily="18" charset="0"/>
                <a:ea typeface="Arial Unicode MS"/>
              </a:rPr>
              <a:t>Новокубанский</a:t>
            </a:r>
            <a:r>
              <a:rPr lang="ru-RU" sz="2500" b="1" i="1" kern="150" dirty="0">
                <a:solidFill>
                  <a:srgbClr val="C00000"/>
                </a:solidFill>
                <a:latin typeface="Times New Roman" panose="02020603050405020304" pitchFamily="18" charset="0"/>
                <a:ea typeface="Arial Unicode MS"/>
              </a:rPr>
              <a:t> район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908" y="1593273"/>
            <a:ext cx="10257704" cy="4987636"/>
          </a:xfrm>
        </p:spPr>
      </p:pic>
    </p:spTree>
    <p:extLst>
      <p:ext uri="{BB962C8B-B14F-4D97-AF65-F5344CB8AC3E}">
        <p14:creationId xmlns:p14="http://schemas.microsoft.com/office/powerpoint/2010/main" val="894709899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46</TotalTime>
  <Words>22</Words>
  <Application>Microsoft Office PowerPoint</Application>
  <PresentationFormat>Широкоэкранный</PresentationFormat>
  <Paragraphs>3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9" baseType="lpstr">
      <vt:lpstr>Arial</vt:lpstr>
      <vt:lpstr>Arial Unicode MS</vt:lpstr>
      <vt:lpstr>Century Gothic</vt:lpstr>
      <vt:lpstr>Times New Roman</vt:lpstr>
      <vt:lpstr>Wingdings 3</vt:lpstr>
      <vt:lpstr>Легкий дым</vt:lpstr>
      <vt:lpstr>Проект зонирования Центра образования цифрового и гуманитарного профилей «Точка роста»  МОБУСОШ № 7 х. Кирова МО Новокубанский район</vt:lpstr>
      <vt:lpstr>Проект зонирования Центра образования цифрового  и гуманитарного профилей «Точка роста»  МОБУСОШ № 7 х. Кирова МО Новокубанский район</vt:lpstr>
      <vt:lpstr>Проект зонирования Центра образования цифрового  и гуманитарного профилей «Точка роста»  МОБУСОШ № 7 х. Кирова МО Новокубанский район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Марина</cp:lastModifiedBy>
  <cp:revision>4</cp:revision>
  <dcterms:created xsi:type="dcterms:W3CDTF">2019-04-02T17:46:58Z</dcterms:created>
  <dcterms:modified xsi:type="dcterms:W3CDTF">2019-04-02T18:33:47Z</dcterms:modified>
</cp:coreProperties>
</file>