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DE77-B01E-474A-B669-863EDBE11F6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0DFD7-EEF6-44DD-8B72-3E1310C606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626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DE77-B01E-474A-B669-863EDBE11F6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0DFD7-EEF6-44DD-8B72-3E1310C606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26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DE77-B01E-474A-B669-863EDBE11F6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0DFD7-EEF6-44DD-8B72-3E1310C60617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65187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DE77-B01E-474A-B669-863EDBE11F6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0DFD7-EEF6-44DD-8B72-3E1310C606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9394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DE77-B01E-474A-B669-863EDBE11F6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0DFD7-EEF6-44DD-8B72-3E1310C6061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394012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DE77-B01E-474A-B669-863EDBE11F6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0DFD7-EEF6-44DD-8B72-3E1310C606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10807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DE77-B01E-474A-B669-863EDBE11F6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0DFD7-EEF6-44DD-8B72-3E1310C606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2669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DE77-B01E-474A-B669-863EDBE11F6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0DFD7-EEF6-44DD-8B72-3E1310C606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474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DE77-B01E-474A-B669-863EDBE11F6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0DFD7-EEF6-44DD-8B72-3E1310C606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509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DE77-B01E-474A-B669-863EDBE11F6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0DFD7-EEF6-44DD-8B72-3E1310C606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754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DE77-B01E-474A-B669-863EDBE11F6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0DFD7-EEF6-44DD-8B72-3E1310C606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533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DE77-B01E-474A-B669-863EDBE11F6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0DFD7-EEF6-44DD-8B72-3E1310C606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301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DE77-B01E-474A-B669-863EDBE11F6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0DFD7-EEF6-44DD-8B72-3E1310C606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151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DE77-B01E-474A-B669-863EDBE11F6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0DFD7-EEF6-44DD-8B72-3E1310C606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222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DE77-B01E-474A-B669-863EDBE11F6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0DFD7-EEF6-44DD-8B72-3E1310C606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109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FDE77-B01E-474A-B669-863EDBE11F6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0DFD7-EEF6-44DD-8B72-3E1310C606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355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FDE77-B01E-474A-B669-863EDBE11F60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A40DFD7-EEF6-44DD-8B72-3E1310C606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13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21674"/>
            <a:ext cx="8596668" cy="13300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i="1" kern="150" dirty="0" smtClean="0">
                <a:solidFill>
                  <a:srgbClr val="00B050"/>
                </a:solidFill>
                <a:latin typeface="Times New Roman" panose="02020603050405020304" pitchFamily="18" charset="0"/>
                <a:ea typeface="Arial Unicode MS"/>
              </a:rPr>
              <a:t>Дизайн – проект Центра </a:t>
            </a:r>
            <a:r>
              <a:rPr lang="ru-RU" sz="2800" b="1" i="1" kern="150" dirty="0">
                <a:solidFill>
                  <a:srgbClr val="00B050"/>
                </a:solidFill>
                <a:latin typeface="Times New Roman" panose="02020603050405020304" pitchFamily="18" charset="0"/>
                <a:ea typeface="Arial Unicode MS"/>
              </a:rPr>
              <a:t>образования цифрового и гуманитарного профилей «Точка роста</a:t>
            </a:r>
            <a:r>
              <a:rPr lang="ru-RU" sz="2800" b="1" i="1" kern="150" smtClean="0">
                <a:solidFill>
                  <a:srgbClr val="00B050"/>
                </a:solidFill>
                <a:latin typeface="Times New Roman" panose="02020603050405020304" pitchFamily="18" charset="0"/>
                <a:ea typeface="Arial Unicode MS"/>
              </a:rPr>
              <a:t>» </a:t>
            </a:r>
            <a:r>
              <a:rPr lang="ru-RU" sz="2800" b="1" i="1" kern="150" smtClean="0">
                <a:solidFill>
                  <a:srgbClr val="00B050"/>
                </a:solidFill>
                <a:latin typeface="Times New Roman" panose="02020603050405020304" pitchFamily="18" charset="0"/>
                <a:ea typeface="Arial Unicode MS"/>
              </a:rPr>
              <a:t/>
            </a:r>
            <a:br>
              <a:rPr lang="ru-RU" sz="2800" b="1" i="1" kern="150" smtClean="0">
                <a:solidFill>
                  <a:srgbClr val="00B050"/>
                </a:solidFill>
                <a:latin typeface="Times New Roman" panose="02020603050405020304" pitchFamily="18" charset="0"/>
                <a:ea typeface="Arial Unicode MS"/>
              </a:rPr>
            </a:br>
            <a:r>
              <a:rPr lang="ru-RU" sz="2800" b="1" i="1" kern="150" smtClean="0">
                <a:solidFill>
                  <a:srgbClr val="00B050"/>
                </a:solidFill>
                <a:latin typeface="Times New Roman" panose="02020603050405020304" pitchFamily="18" charset="0"/>
                <a:ea typeface="Arial Unicode MS"/>
              </a:rPr>
              <a:t>МОБУСОШ </a:t>
            </a:r>
            <a:r>
              <a:rPr lang="ru-RU" sz="2800" b="1" i="1" kern="150" dirty="0" smtClean="0">
                <a:solidFill>
                  <a:srgbClr val="00B050"/>
                </a:solidFill>
                <a:latin typeface="Times New Roman" panose="02020603050405020304" pitchFamily="18" charset="0"/>
                <a:ea typeface="Arial Unicode MS"/>
              </a:rPr>
              <a:t>№ 7 х. Кирова МО </a:t>
            </a:r>
            <a:r>
              <a:rPr lang="ru-RU" sz="2800" b="1" i="1" kern="150" dirty="0" err="1" smtClean="0">
                <a:solidFill>
                  <a:srgbClr val="00B050"/>
                </a:solidFill>
                <a:latin typeface="Times New Roman" panose="02020603050405020304" pitchFamily="18" charset="0"/>
                <a:ea typeface="Arial Unicode MS"/>
              </a:rPr>
              <a:t>Новокубанский</a:t>
            </a:r>
            <a:r>
              <a:rPr lang="ru-RU" sz="2800" b="1" i="1" kern="150" dirty="0" smtClean="0">
                <a:solidFill>
                  <a:srgbClr val="00B050"/>
                </a:solidFill>
                <a:latin typeface="Times New Roman" panose="02020603050405020304" pitchFamily="18" charset="0"/>
                <a:ea typeface="Arial Unicode MS"/>
              </a:rPr>
              <a:t> район</a:t>
            </a:r>
            <a:endParaRPr lang="ru-RU" sz="2800" b="1" i="1" dirty="0">
              <a:solidFill>
                <a:srgbClr val="00B05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1551710"/>
            <a:ext cx="8993140" cy="5056908"/>
          </a:xfrm>
        </p:spPr>
      </p:pic>
      <p:pic>
        <p:nvPicPr>
          <p:cNvPr id="1028" name="Picture 4" descr="http://minobr.rkomi.ru/content/image-news/74673/%D0%BB%D0%BE%D0%B3%D0%BE%D1%82%D0%B8%D0%BF%20%D0%A2%D0%BE%D1%87%D0%BA%D0%B0%20%D1%80%D0%BE%D1%81%D1%82%D0%B0_2_s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301" y="221674"/>
            <a:ext cx="17145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823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80109"/>
            <a:ext cx="8596668" cy="1302327"/>
          </a:xfrm>
        </p:spPr>
        <p:txBody>
          <a:bodyPr/>
          <a:lstStyle/>
          <a:p>
            <a:pPr algn="ctr"/>
            <a:r>
              <a:rPr lang="ru-RU" sz="2500" b="1" i="1" kern="150" dirty="0">
                <a:solidFill>
                  <a:srgbClr val="00B050"/>
                </a:solidFill>
                <a:latin typeface="Times New Roman" panose="02020603050405020304" pitchFamily="18" charset="0"/>
                <a:ea typeface="Arial Unicode MS"/>
              </a:rPr>
              <a:t>Дизайн – проект Центра образования цифрового и гуманитарного профилей «Точка роста» </a:t>
            </a:r>
            <a:r>
              <a:rPr lang="ru-RU" sz="2500" b="1" i="1" kern="150" dirty="0" smtClean="0">
                <a:solidFill>
                  <a:srgbClr val="00B050"/>
                </a:solidFill>
                <a:latin typeface="Times New Roman" panose="02020603050405020304" pitchFamily="18" charset="0"/>
                <a:ea typeface="Arial Unicode MS"/>
              </a:rPr>
              <a:t/>
            </a:r>
            <a:br>
              <a:rPr lang="ru-RU" sz="2500" b="1" i="1" kern="150" dirty="0" smtClean="0">
                <a:solidFill>
                  <a:srgbClr val="00B050"/>
                </a:solidFill>
                <a:latin typeface="Times New Roman" panose="02020603050405020304" pitchFamily="18" charset="0"/>
                <a:ea typeface="Arial Unicode MS"/>
              </a:rPr>
            </a:br>
            <a:r>
              <a:rPr lang="ru-RU" sz="2500" b="1" i="1" kern="150" dirty="0" smtClean="0">
                <a:solidFill>
                  <a:srgbClr val="00B050"/>
                </a:solidFill>
                <a:latin typeface="Times New Roman" panose="02020603050405020304" pitchFamily="18" charset="0"/>
                <a:ea typeface="Arial Unicode MS"/>
              </a:rPr>
              <a:t>МОБУСОШ </a:t>
            </a:r>
            <a:r>
              <a:rPr lang="ru-RU" sz="2500" b="1" i="1" kern="150" dirty="0">
                <a:solidFill>
                  <a:srgbClr val="00B050"/>
                </a:solidFill>
                <a:latin typeface="Times New Roman" panose="02020603050405020304" pitchFamily="18" charset="0"/>
                <a:ea typeface="Arial Unicode MS"/>
              </a:rPr>
              <a:t>№ 7 х. Кирова МО </a:t>
            </a:r>
            <a:r>
              <a:rPr lang="ru-RU" sz="2500" b="1" i="1" kern="150" dirty="0" err="1">
                <a:solidFill>
                  <a:srgbClr val="00B050"/>
                </a:solidFill>
                <a:latin typeface="Times New Roman" panose="02020603050405020304" pitchFamily="18" charset="0"/>
                <a:ea typeface="Arial Unicode MS"/>
              </a:rPr>
              <a:t>Новокубанский</a:t>
            </a:r>
            <a:r>
              <a:rPr lang="ru-RU" sz="2500" b="1" i="1" kern="150" dirty="0">
                <a:solidFill>
                  <a:srgbClr val="00B050"/>
                </a:solidFill>
                <a:latin typeface="Times New Roman" panose="02020603050405020304" pitchFamily="18" charset="0"/>
                <a:ea typeface="Arial Unicode MS"/>
              </a:rPr>
              <a:t> район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1482436"/>
            <a:ext cx="8596668" cy="5029200"/>
          </a:xfrm>
        </p:spPr>
      </p:pic>
      <p:pic>
        <p:nvPicPr>
          <p:cNvPr id="2050" name="Picture 2" descr="http://minobr.rkomi.ru/content/image-news/74673/%D0%BB%D0%BE%D0%B3%D0%BE%D1%82%D0%B8%D0%BF%20%D0%A2%D0%BE%D1%87%D0%BA%D0%B0%20%D1%80%D0%BE%D1%81%D1%82%D0%B0_2_s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5430" y="249382"/>
            <a:ext cx="17145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249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93</TotalTime>
  <Words>26</Words>
  <Application>Microsoft Office PowerPoint</Application>
  <PresentationFormat>Широкоэкранный</PresentationFormat>
  <Paragraphs>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Arial</vt:lpstr>
      <vt:lpstr>Arial Unicode MS</vt:lpstr>
      <vt:lpstr>Times New Roman</vt:lpstr>
      <vt:lpstr>Trebuchet MS</vt:lpstr>
      <vt:lpstr>Wingdings 3</vt:lpstr>
      <vt:lpstr>Аспект</vt:lpstr>
      <vt:lpstr>Дизайн – проект Центра образования цифрового и гуманитарного профилей «Точка роста»  МОБУСОШ № 7 х. Кирова МО Новокубанский район</vt:lpstr>
      <vt:lpstr>Дизайн – проект Центра образования цифрового и гуманитарного профилей «Точка роста»  МОБУСОШ № 7 х. Кирова МО Новокубанский район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Дизайн – проект Центра образования цифрового и гуманитарного профилей «Точка роста» МОБУСОШ № 7 х. Кирова МО Новокубанский район</dc:title>
  <dc:creator>Марина</dc:creator>
  <cp:lastModifiedBy>Марина</cp:lastModifiedBy>
  <cp:revision>6</cp:revision>
  <dcterms:created xsi:type="dcterms:W3CDTF">2019-04-02T14:39:38Z</dcterms:created>
  <dcterms:modified xsi:type="dcterms:W3CDTF">2019-04-02T18:33:36Z</dcterms:modified>
</cp:coreProperties>
</file>