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</p:sldIdLst>
  <p:sldSz cx="6858000" cy="9906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776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D32C3-F1F4-48C2-8FF6-A091EAE7AE41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75F8-1EC2-44B1-8365-2B690A9B4B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16E89-BEE8-4943-A4D3-600390E866E4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654D6-FCE9-4EA8-B6FE-2C18E3D26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761060" y="761294"/>
            <a:ext cx="831354" cy="121256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5212" y="761294"/>
            <a:ext cx="2410122" cy="121256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A307-1E4B-4703-862F-633611BAF2B8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16BFE-3257-4FBD-BD34-D841365ED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E5B2F-86B9-4C66-95ED-05CE90B62D03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4F5B7-048B-4D1C-9CCD-798C761FF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1C0D-B2CA-4EB3-966D-71E3B0E20399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57DC3-D88E-460C-AC5D-31D5A60DAB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A0A9-F4F2-4BF5-BDE3-56D63790B6BA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00245-5C47-427F-9D9F-0213A8EFE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916F-2C33-43E5-86A3-19721C4EDC02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7D9EA-E839-493D-AE3A-B57E4B29E5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B1E74-56E8-44F3-B910-332966836962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89D06-A253-49D3-9FD9-E868032F5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B09FD-E02C-4295-930C-848281A5B9C8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E6313-22BA-4223-9A5F-694BDC3F3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782D3-7E90-4C19-927B-36A9E0855404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9838-4EBC-4367-8AEB-84273D683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2A48-CE24-4418-BB6B-C7F097FBE3EB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864CA-B5C4-4889-81D9-9847C43E6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6EB1B-78DA-45C7-B55F-5754CA605015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7CA5D-9668-419E-A51E-433AAEEF3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93E23-7127-4740-9BEC-7FA031955624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5FA20-F2E5-4971-AF36-FD3E652161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56179-0AC7-4E0E-8A45-7699322F6455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05851-31A4-44BA-AD11-47AF9C6DA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5A7D1-652F-478D-82CE-E2D6F64E0701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B5E78-9EC0-4206-ABF5-1046E349E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247D3-0A16-46A3-A2D5-99805CA5B9B9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7F04E-A732-43BA-BD18-1BED569FEC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5212" y="3808766"/>
            <a:ext cx="1620738" cy="90782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71675" y="3808766"/>
            <a:ext cx="1620739" cy="907820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1E250-FECF-43C7-8CF4-5FA565D9BEED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CAA3C-6D13-4651-8036-87CEAC12E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9AFA-26E9-42DC-A938-2781BBAF0D0E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FD2EF-722C-474C-99DE-A933C2342C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7919-1DEF-46E3-ACAD-D23C58C08340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D6978-FB60-432F-B538-61843E8432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F548B-2669-4E77-8DA2-F7DA2DDE169D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72ED2-B26F-4BAE-BC0B-1571A0187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75925-3F53-4914-A0FA-ED7E7E32E834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11B45-D9FD-4D39-A27B-2606F8364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41A4E-D74C-4217-B81F-5192E900D817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DD351-7496-425A-A2DA-61AF1B3F0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33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3A3ECE-4B68-4F76-93B7-721B438BC4DE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73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733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42F324-A85E-473A-980C-10E4B9E268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2pPr>
      <a:lvl3pPr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3pPr>
      <a:lvl4pPr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4pPr>
      <a:lvl5pPr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5pPr>
      <a:lvl6pPr marL="457200"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6pPr>
      <a:lvl7pPr marL="914400"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7pPr>
      <a:lvl8pPr marL="1371600"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8pPr>
      <a:lvl9pPr marL="1828800" algn="l" defTabSz="1319213" rtl="0" fontAlgn="base">
        <a:lnSpc>
          <a:spcPct val="90000"/>
        </a:lnSpc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 Light"/>
        </a:defRPr>
      </a:lvl9pPr>
    </p:titleStyle>
    <p:bodyStyle>
      <a:lvl1pPr marL="328613" indent="-328613" algn="l" defTabSz="1319213" rtl="0" fontAlgn="base">
        <a:lnSpc>
          <a:spcPct val="90000"/>
        </a:lnSpc>
        <a:spcBef>
          <a:spcPts val="145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28613" algn="l" defTabSz="1319213" rtl="0" fontAlgn="base">
        <a:lnSpc>
          <a:spcPct val="90000"/>
        </a:lnSpc>
        <a:spcBef>
          <a:spcPts val="725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649413" indent="-328613" algn="l" defTabSz="1319213" rtl="0" fontAlgn="base">
        <a:lnSpc>
          <a:spcPct val="90000"/>
        </a:lnSpc>
        <a:spcBef>
          <a:spcPts val="725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309813" indent="-328613" algn="l" defTabSz="1319213" rtl="0" fontAlgn="base">
        <a:lnSpc>
          <a:spcPct val="90000"/>
        </a:lnSpc>
        <a:spcBef>
          <a:spcPts val="725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0213" indent="-328613" algn="l" defTabSz="1319213" rtl="0" fontAlgn="base">
        <a:lnSpc>
          <a:spcPct val="90000"/>
        </a:lnSpc>
        <a:spcBef>
          <a:spcPts val="725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8" y="527050"/>
            <a:ext cx="59150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279D3268-E862-4443-AF9A-A5456DC5DC8C}" type="datetimeFigureOut">
              <a:rPr lang="ru-RU"/>
              <a:pPr>
                <a:defRPr/>
              </a:pPr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2B9A7417-420A-42DB-BE98-4D7F1C8A59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0125" y="64389"/>
            <a:ext cx="2047875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3"/>
          <p:cNvSpPr txBox="1">
            <a:spLocks noChangeArrowheads="1"/>
          </p:cNvSpPr>
          <p:nvPr/>
        </p:nvSpPr>
        <p:spPr bwMode="auto">
          <a:xfrm>
            <a:off x="0" y="97061"/>
            <a:ext cx="47704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 dirty="0" smtClean="0">
                <a:solidFill>
                  <a:srgbClr val="1F4E79"/>
                </a:solidFill>
                <a:cs typeface="Arial" charset="0"/>
              </a:rPr>
              <a:t>Во время проведения экзамена</a:t>
            </a:r>
            <a:br>
              <a:rPr lang="ru-RU" sz="2200" b="1" dirty="0" smtClean="0">
                <a:solidFill>
                  <a:srgbClr val="1F4E79"/>
                </a:solidFill>
                <a:cs typeface="Arial" charset="0"/>
              </a:rPr>
            </a:br>
            <a:r>
              <a:rPr lang="ru-RU" sz="2200" b="1" dirty="0" smtClean="0">
                <a:solidFill>
                  <a:srgbClr val="1F4E79"/>
                </a:solidFill>
                <a:cs typeface="Arial" charset="0"/>
              </a:rPr>
              <a:t>ЗАПРЕЩАЕТСЯ</a:t>
            </a:r>
            <a:endParaRPr lang="ru-RU" sz="2200" b="1" dirty="0">
              <a:solidFill>
                <a:srgbClr val="1F4E79"/>
              </a:solidFill>
              <a:cs typeface="Arial" charset="0"/>
            </a:endParaRPr>
          </a:p>
        </p:txBody>
      </p:sp>
      <p:sp>
        <p:nvSpPr>
          <p:cNvPr id="25623" name="TextBox 12"/>
          <p:cNvSpPr txBox="1">
            <a:spLocks noChangeArrowheads="1"/>
          </p:cNvSpPr>
          <p:nvPr/>
        </p:nvSpPr>
        <p:spPr bwMode="auto">
          <a:xfrm>
            <a:off x="614087" y="8308905"/>
            <a:ext cx="2400209" cy="1323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atin typeface="Calibri" pitchFamily="34" charset="0"/>
              </a:rPr>
              <a:t>за наличие</a:t>
            </a:r>
            <a:br>
              <a:rPr lang="ru-RU" sz="2000" b="1" dirty="0" smtClean="0">
                <a:latin typeface="Calibri" pitchFamily="34" charset="0"/>
              </a:rPr>
            </a:br>
            <a:r>
              <a:rPr lang="ru-RU" sz="2000" b="1" dirty="0" smtClean="0">
                <a:latin typeface="Calibri" pitchFamily="34" charset="0"/>
              </a:rPr>
              <a:t>средств связи,</a:t>
            </a:r>
            <a:br>
              <a:rPr lang="ru-RU" sz="2000" b="1" dirty="0" smtClean="0">
                <a:latin typeface="Calibri" pitchFamily="34" charset="0"/>
              </a:rPr>
            </a:br>
            <a:r>
              <a:rPr lang="ru-RU" sz="2000" b="1" dirty="0" smtClean="0">
                <a:latin typeface="Calibri" pitchFamily="34" charset="0"/>
              </a:rPr>
              <a:t>фото-, аудио-</a:t>
            </a:r>
            <a:br>
              <a:rPr lang="ru-RU" sz="2000" b="1" dirty="0" smtClean="0">
                <a:latin typeface="Calibri" pitchFamily="34" charset="0"/>
              </a:rPr>
            </a:br>
            <a:r>
              <a:rPr lang="ru-RU" sz="2000" b="1" dirty="0" smtClean="0">
                <a:latin typeface="Calibri" pitchFamily="34" charset="0"/>
              </a:rPr>
              <a:t>и видеоаппаратуры</a:t>
            </a:r>
            <a:endParaRPr lang="ru-RU" sz="2000" b="1" dirty="0">
              <a:latin typeface="Calibri" pitchFamily="34" charset="0"/>
            </a:endParaRPr>
          </a:p>
        </p:txBody>
      </p:sp>
      <p:pic>
        <p:nvPicPr>
          <p:cNvPr id="25615" name="Рисунок 3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066" y="1000158"/>
            <a:ext cx="1251488" cy="104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1259828"/>
            <a:ext cx="6858000" cy="31051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1499" y="2437471"/>
            <a:ext cx="15006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разговаривать</a:t>
            </a:r>
            <a:endParaRPr lang="ru-RU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3602" y="3992156"/>
            <a:ext cx="2606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обмениваться предметами</a:t>
            </a:r>
            <a:endParaRPr lang="ru-RU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725295" y="3895483"/>
            <a:ext cx="984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вставать</a:t>
            </a:r>
            <a:br>
              <a:rPr lang="ru-RU" sz="1400" b="1" dirty="0" smtClean="0"/>
            </a:br>
            <a:r>
              <a:rPr lang="ru-RU" sz="1400" b="1" dirty="0" smtClean="0"/>
              <a:t>с места</a:t>
            </a:r>
            <a:endParaRPr lang="ru-RU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127357" y="2231660"/>
            <a:ext cx="1814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фотографировать</a:t>
            </a:r>
            <a:endParaRPr lang="ru-RU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825939" y="1243448"/>
            <a:ext cx="18029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выносить</a:t>
            </a:r>
            <a:br>
              <a:rPr lang="ru-RU" sz="1400" b="1" dirty="0" smtClean="0"/>
            </a:br>
            <a:r>
              <a:rPr lang="ru-RU" sz="1400" b="1" dirty="0" smtClean="0"/>
              <a:t>экзаменационные</a:t>
            </a:r>
            <a:br>
              <a:rPr lang="ru-RU" sz="1400" b="1" dirty="0" smtClean="0"/>
            </a:br>
            <a:r>
              <a:rPr lang="ru-RU" sz="1400" b="1" dirty="0" smtClean="0"/>
              <a:t>материалы</a:t>
            </a:r>
            <a:endParaRPr lang="ru-RU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315142" y="2437471"/>
            <a:ext cx="1647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пересаживаться</a:t>
            </a:r>
            <a:endParaRPr lang="ru-RU" sz="1400" b="1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1130594" y="4826963"/>
            <a:ext cx="4596810" cy="1097909"/>
            <a:chOff x="1802176" y="8310073"/>
            <a:chExt cx="3625671" cy="1097909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802176" y="8310073"/>
              <a:ext cx="3567448" cy="1097909"/>
              <a:chOff x="1051755" y="8345290"/>
              <a:chExt cx="5497810" cy="1302385"/>
            </a:xfrm>
          </p:grpSpPr>
          <p:sp>
            <p:nvSpPr>
              <p:cNvPr id="34" name="Прямоугольник 33"/>
              <p:cNvSpPr/>
              <p:nvPr/>
            </p:nvSpPr>
            <p:spPr>
              <a:xfrm>
                <a:off x="1051755" y="8345290"/>
                <a:ext cx="5497810" cy="1302385"/>
              </a:xfrm>
              <a:prstGeom prst="rect">
                <a:avLst/>
              </a:prstGeom>
              <a:solidFill>
                <a:schemeClr val="bg1"/>
              </a:solidFill>
              <a:ln w="825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33" name="Рисунок 32"/>
              <p:cNvPicPr>
                <a:picLocks noChangeAspect="1"/>
              </p:cNvPicPr>
              <p:nvPr/>
            </p:nvPicPr>
            <p:blipFill rotWithShape="1">
              <a:blip r:embed="rId5"/>
              <a:srcRect l="7377" t="11450" r="70250" b="11402"/>
              <a:stretch/>
            </p:blipFill>
            <p:spPr>
              <a:xfrm>
                <a:off x="1120462" y="8397525"/>
                <a:ext cx="944860" cy="1094705"/>
              </a:xfrm>
              <a:prstGeom prst="rect">
                <a:avLst/>
              </a:prstGeom>
            </p:spPr>
          </p:pic>
        </p:grpSp>
        <p:sp>
          <p:nvSpPr>
            <p:cNvPr id="32" name="TextBox 31"/>
            <p:cNvSpPr txBox="1"/>
            <p:nvPr/>
          </p:nvSpPr>
          <p:spPr>
            <a:xfrm>
              <a:off x="2153489" y="8385172"/>
              <a:ext cx="327435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ВНИМАНИЕ!!!</a:t>
              </a:r>
              <a:br>
                <a:rPr lang="ru-RU" b="1" dirty="0" smtClean="0">
                  <a:solidFill>
                    <a:srgbClr val="FF0000"/>
                  </a:solidFill>
                </a:rPr>
              </a:br>
              <a:r>
                <a:rPr lang="ru-RU" b="1" dirty="0" smtClean="0">
                  <a:solidFill>
                    <a:srgbClr val="FF0000"/>
                  </a:solidFill>
                </a:rPr>
                <a:t>УДАЛЕНИЕ С ЭКЗАМЕНА!</a:t>
              </a:r>
              <a:br>
                <a:rPr lang="ru-RU" b="1" dirty="0" smtClean="0">
                  <a:solidFill>
                    <a:srgbClr val="FF0000"/>
                  </a:solidFill>
                </a:rPr>
              </a:br>
              <a:r>
                <a:rPr lang="ru-RU" b="1" dirty="0" smtClean="0">
                  <a:solidFill>
                    <a:srgbClr val="FF0000"/>
                  </a:solidFill>
                </a:rPr>
                <a:t>АННУЛИРОВАНИЕ РЕЗУЛЬТАТА!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853320" y="6284140"/>
            <a:ext cx="1970468" cy="1745956"/>
            <a:chOff x="888642" y="6266919"/>
            <a:chExt cx="1970468" cy="1970468"/>
          </a:xfrm>
        </p:grpSpPr>
        <p:pic>
          <p:nvPicPr>
            <p:cNvPr id="25622" name="Рисунок 10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888642" y="6362109"/>
              <a:ext cx="1906940" cy="1803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88642" y="6266919"/>
              <a:ext cx="1970468" cy="1970468"/>
            </a:xfrm>
            <a:prstGeom prst="rect">
              <a:avLst/>
            </a:prstGeom>
          </p:spPr>
        </p:pic>
      </p:grpSp>
      <p:sp>
        <p:nvSpPr>
          <p:cNvPr id="36" name="TextBox 12"/>
          <p:cNvSpPr txBox="1">
            <a:spLocks noChangeArrowheads="1"/>
          </p:cNvSpPr>
          <p:nvPr/>
        </p:nvSpPr>
        <p:spPr bwMode="auto">
          <a:xfrm>
            <a:off x="3507977" y="8254608"/>
            <a:ext cx="298902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atin typeface="Calibri" pitchFamily="34" charset="0"/>
              </a:rPr>
              <a:t>за наличие</a:t>
            </a:r>
            <a:br>
              <a:rPr lang="ru-RU" sz="2000" b="1" dirty="0" smtClean="0">
                <a:latin typeface="Calibri" pitchFamily="34" charset="0"/>
              </a:rPr>
            </a:br>
            <a:r>
              <a:rPr lang="ru-RU" sz="2000" b="1" dirty="0" smtClean="0">
                <a:latin typeface="Calibri" pitchFamily="34" charset="0"/>
              </a:rPr>
              <a:t>справочных материалов,</a:t>
            </a:r>
            <a:br>
              <a:rPr lang="ru-RU" sz="2000" b="1" dirty="0" smtClean="0">
                <a:latin typeface="Calibri" pitchFamily="34" charset="0"/>
              </a:rPr>
            </a:br>
            <a:r>
              <a:rPr lang="ru-RU" sz="2000" b="1" dirty="0" smtClean="0">
                <a:latin typeface="Calibri" pitchFamily="34" charset="0"/>
              </a:rPr>
              <a:t>письменных заметок и</a:t>
            </a:r>
            <a:br>
              <a:rPr lang="ru-RU" sz="2000" b="1" dirty="0" smtClean="0">
                <a:latin typeface="Calibri" pitchFamily="34" charset="0"/>
              </a:rPr>
            </a:br>
            <a:r>
              <a:rPr lang="ru-RU" sz="2000" b="1" dirty="0" smtClean="0">
                <a:latin typeface="Calibri" pitchFamily="34" charset="0"/>
              </a:rPr>
              <a:t>иных средств хранения</a:t>
            </a:r>
            <a:br>
              <a:rPr lang="ru-RU" sz="2000" b="1" dirty="0" smtClean="0">
                <a:latin typeface="Calibri" pitchFamily="34" charset="0"/>
              </a:rPr>
            </a:br>
            <a:r>
              <a:rPr lang="ru-RU" sz="2000" b="1" dirty="0" smtClean="0">
                <a:latin typeface="Calibri" pitchFamily="34" charset="0"/>
              </a:rPr>
              <a:t>и передачи информации</a:t>
            </a:r>
            <a:endParaRPr lang="ru-RU" sz="2000" b="1" dirty="0">
              <a:latin typeface="Calibri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8"/>
          <a:srcRect b="32498"/>
          <a:stretch/>
        </p:blipFill>
        <p:spPr>
          <a:xfrm>
            <a:off x="3873731" y="6223270"/>
            <a:ext cx="2345015" cy="180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958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17</Words>
  <Application>Microsoft Office PowerPoint</Application>
  <PresentationFormat>Лист A4 (210x297 мм)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1_Тема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Q16</dc:creator>
  <cp:lastModifiedBy>Бойко Татьяна Николаевна</cp:lastModifiedBy>
  <cp:revision>14</cp:revision>
  <dcterms:created xsi:type="dcterms:W3CDTF">2018-09-18T14:11:23Z</dcterms:created>
  <dcterms:modified xsi:type="dcterms:W3CDTF">2018-09-20T10:54:06Z</dcterms:modified>
</cp:coreProperties>
</file>