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3BA"/>
    <a:srgbClr val="0373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6" autoAdjust="0"/>
  </p:normalViewPr>
  <p:slideViewPr>
    <p:cSldViewPr snapToGrid="0">
      <p:cViewPr varScale="1">
        <p:scale>
          <a:sx n="56" d="100"/>
          <a:sy n="56" d="100"/>
        </p:scale>
        <p:origin x="257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5FB4D-1673-4B63-AFB5-9FE8DB9DD8E5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73CE0-EBD6-4697-AC6D-5233E8CFD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5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A73CE0-EBD6-4697-AC6D-5233E8CFD75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56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21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8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7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9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41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5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4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74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50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6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70D3-7009-4FFD-BD29-F0F45E8AE596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5D53-8EEF-4136-A5FB-1601D2288B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77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as.kubannet.ru/?m=32" TargetMode="External"/><Relationship Id="rId3" Type="http://schemas.openxmlformats.org/officeDocument/2006/relationships/hyperlink" Target="http://www.edu.ru/abitur/act.17/index.php" TargetMode="External"/><Relationship Id="rId7" Type="http://schemas.openxmlformats.org/officeDocument/2006/relationships/hyperlink" Target="http://www.minobrkuban.ru/obrazovanie/obsh-obrazov-shkoly/gos-itog-attest-vyp/" TargetMode="Externa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gia.edu.ru/ru/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://www.fipi.ru/gia-9/daydzhest-gia-9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://fipi.ru/oge-i-gve-9/demoversii-specifikacii-kodifikatory" TargetMode="Externa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2638" y="0"/>
            <a:ext cx="587536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Пошаговая инструкция для выпускников 9 классов</a:t>
            </a:r>
            <a:endParaRPr lang="ru-RU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03622"/>
            <a:ext cx="6858000" cy="99565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14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Дорогие 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</a:rPr>
              <a:t>друзья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pPr algn="ctr"/>
            <a:endParaRPr lang="ru-RU" sz="14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1 сентября наступил новый учебный год.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начале осени стартуют все учебные планы и именно это время лучше всего подходит для планирования своих действий по подготовке к сдаче ОГЭ. Не каждый ученик в начале года осознает, каким предметам  отдать предпочтение на ОГЭ. Давайте пошагово разберемся в этом.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Первым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делом определитесь: продолжите обучение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в 10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классе  или будете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поступать в колледж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техникум).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Во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вторую очередь уточните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профили  обучения в своей </a:t>
            </a: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школе и  в других школах муниципалитета.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Затем выберите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специальности, на которые вы хотели бы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6700" indent="-266700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поступить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(С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перечнем профессий и специальностей вы можете ознакомиться на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 федеральном портале «Российское образование»:     </a:t>
            </a:r>
            <a:r>
              <a:rPr lang="ru-RU" sz="1500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</a:t>
            </a:r>
            <a:r>
              <a:rPr lang="ru-RU" sz="1500" u="sng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://www.edu.ru/abitur/act.17/index.php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Далее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определите список колледжей, где есть эти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специальности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 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ознакомьтесь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  условиями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поступления.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Помните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что при зачислении в колледж  учитывается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73050"/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средний балл аттестата. </a:t>
            </a:r>
          </a:p>
          <a:p>
            <a:pPr indent="2730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Посещайте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дополнительные занятия по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выбранным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предметам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в школе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После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этого вам станет ясен перечень предметов, по которым вам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необходимо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сдать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ОГЭ.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подготовки к ОГЭ вам будут полезны проекты демоверсий, спецификаций, кодификаторов КИМ. Готовиться к экзаменам можно по темам, уделяя особое внимание разделам, вызывающим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затруднения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u="sng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http</a:t>
            </a:r>
            <a:r>
              <a:rPr lang="ru-RU" sz="1500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://fipi.ru/oge-i-gve-9/demoversii-specifikacii-kodifikatory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забудьте заглянуть в открытый банк заданий ОГЭ на сайте: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i="1" u="sng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http://www.fipi.ru/gia-9/daydzhest-gia-9</a:t>
            </a:r>
            <a:r>
              <a:rPr lang="ru-RU" sz="1500" i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мнению многих выпускников, успешно сдавших ОГЭ, главное в подготовке – начать заранее и заниматься регулярно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ru-RU" sz="15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	Конечно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, планы подготовки к сдаче ОГЭ у всех будут отличаться, но хочется надеяться, что наша инструкция будет полезна каждому. Рекомендуем следить за новостями  на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сайтах: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Официальный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информационный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портал ГИА-9 (</a:t>
            </a:r>
            <a:r>
              <a:rPr lang="en-US" sz="1500" b="1" dirty="0" smtClean="0">
                <a:solidFill>
                  <a:schemeClr val="accent1">
                    <a:lumMod val="50000"/>
                  </a:schemeClr>
                </a:solidFill>
                <a:hlinkClick r:id="rId6"/>
              </a:rPr>
              <a:t>http://gia.edu.ru/ru/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Министерства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образования, науки и молодежной политики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6700" indent="-266700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Краснодарского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края: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  <a:hlinkClick r:id="rId7"/>
              </a:rPr>
              <a:t>http://www.minobrkuban.ru/obrazovanie/obsh-obrazov-shkoly/gos-itog-attest-vyp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7"/>
              </a:rPr>
              <a:t>/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Государственного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казенного учреждения Краснодарского края Центра оценки качества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образования (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8"/>
              </a:rPr>
              <a:t>www.gas.kubannet.ru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  <a:hlinkClick r:id="rId8"/>
              </a:rPr>
              <a:t>/?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8"/>
              </a:rPr>
              <a:t>m=32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и в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наших </a:t>
            </a:r>
            <a:r>
              <a:rPr lang="ru-RU" sz="1500" b="1" dirty="0" err="1">
                <a:solidFill>
                  <a:schemeClr val="accent1">
                    <a:lumMod val="50000"/>
                  </a:schemeClr>
                </a:solidFill>
              </a:rPr>
              <a:t>соцсетях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чтобы не упустить ничего важного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15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88554" cy="937548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205" y="2076616"/>
            <a:ext cx="1187669" cy="118766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200" y="3766898"/>
            <a:ext cx="1293155" cy="965243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778" y="8156665"/>
            <a:ext cx="650250" cy="65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249</Words>
  <Application>Microsoft Office PowerPoint</Application>
  <PresentationFormat>Лист A4 (210x297 мм)</PresentationFormat>
  <Paragraphs>29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Q9</dc:creator>
  <cp:lastModifiedBy>Q9</cp:lastModifiedBy>
  <cp:revision>15</cp:revision>
  <cp:lastPrinted>2017-10-17T06:35:15Z</cp:lastPrinted>
  <dcterms:created xsi:type="dcterms:W3CDTF">2017-10-16T06:54:32Z</dcterms:created>
  <dcterms:modified xsi:type="dcterms:W3CDTF">2017-10-17T09:46:55Z</dcterms:modified>
</cp:coreProperties>
</file>