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57200" y="38455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674240" y="38455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57200" y="38455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3239640" y="14814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6022080" y="14814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6022080" y="38455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3239640" y="38455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457200" y="38455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57200" y="38455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674240" y="38455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8455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499320" y="5945040"/>
            <a:ext cx="4940280" cy="92088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485640" y="5938920"/>
            <a:ext cx="3690000" cy="93312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>
            <a:blip r:embed="rId2"/>
            <a:tile/>
          </a:blipFill>
          <a:ln w="12600">
            <a:noFill/>
          </a:ln>
          <a:effectLst>
            <a:outerShdw blurRad="50800" dir="5400000" dist="3810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" name="Line 4"/>
          <p:cNvSpPr/>
          <p:nvPr/>
        </p:nvSpPr>
        <p:spPr>
          <a:xfrm>
            <a:off x="-9000" y="5787720"/>
            <a:ext cx="3405240" cy="1084320"/>
          </a:xfrm>
          <a:prstGeom prst="line">
            <a:avLst/>
          </a:prstGeom>
          <a:ln w="12240">
            <a:solidFill>
              <a:srgbClr val="196f85"/>
            </a:solidFill>
            <a:miter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lIns="90000" rIns="90000" tIns="45000" bIns="45000"/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ru-RU" sz="2700" spc="-1" strike="noStrike">
                <a:solidFill>
                  <a:srgbClr val="000000"/>
                </a:solidFill>
                <a:latin typeface="Lucida Sans Unicode"/>
              </a:rPr>
              <a:t>Образец текста</a:t>
            </a:r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ru-RU" sz="2300" spc="-1" strike="noStrike">
                <a:solidFill>
                  <a:srgbClr val="000000"/>
                </a:solidFill>
                <a:latin typeface="Lucida Sans Unicode"/>
              </a:rPr>
              <a:t>Второй уровень</a:t>
            </a:r>
            <a:endParaRPr b="0" lang="ru-RU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2" marL="859680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ru-RU" sz="2100" spc="-1" strike="noStrike">
                <a:solidFill>
                  <a:srgbClr val="000000"/>
                </a:solidFill>
                <a:latin typeface="Lucida Sans Unicode"/>
              </a:rPr>
              <a:t>Третий уровень</a:t>
            </a:r>
            <a:endParaRPr b="0" lang="ru-RU" sz="2100" spc="-1" strike="noStrike">
              <a:solidFill>
                <a:srgbClr val="000000"/>
              </a:solidFill>
              <a:latin typeface="Lucida Sans Unicode"/>
            </a:endParaRPr>
          </a:p>
          <a:p>
            <a:pPr lvl="3" marL="1143000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ru-RU" sz="1900" spc="-1" strike="noStrike">
                <a:solidFill>
                  <a:srgbClr val="000000"/>
                </a:solidFill>
                <a:latin typeface="Lucida Sans Unicode"/>
              </a:rPr>
              <a:t>Четвертый уровень</a:t>
            </a:r>
            <a:endParaRPr b="0" lang="ru-RU" sz="1900" spc="-1" strike="noStrike">
              <a:solidFill>
                <a:srgbClr val="000000"/>
              </a:solidFill>
              <a:latin typeface="Lucida Sans Unicode"/>
            </a:endParaRPr>
          </a:p>
          <a:p>
            <a:pPr lvl="4" marL="1371600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ru-RU" sz="1800" spc="-1" strike="noStrike">
                <a:solidFill>
                  <a:srgbClr val="000000"/>
                </a:solidFill>
                <a:latin typeface="Lucida Sans Unicode"/>
              </a:rPr>
              <a:t>Пятый уровень</a:t>
            </a: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dt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fld id="{10CFDBE3-A0BE-4804-87E8-6924DE5EB402}" type="datetime">
              <a:rPr b="0" lang="ru-RU" sz="1000" spc="-1" strike="noStrike">
                <a:solidFill>
                  <a:srgbClr val="000000"/>
                </a:solidFill>
                <a:latin typeface="Lucida Sans Unicode"/>
              </a:rPr>
              <a:t>4.3.19</a:t>
            </a:fld>
            <a:endParaRPr b="0" lang="ru-RU" sz="1000" spc="-1" strike="noStrike">
              <a:latin typeface="Times New Roman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ftr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</p:spPr>
        <p:txBody>
          <a:bodyPr lIns="90000" rIns="90000" tIns="45000" bIns="45000" anchor="b"/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sldNum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</p:spPr>
        <p:txBody>
          <a:bodyPr lIns="90000" rIns="90000" tIns="45000" bIns="45000" anchor="b"/>
          <a:p>
            <a:pPr algn="r">
              <a:lnSpc>
                <a:spcPct val="100000"/>
              </a:lnSpc>
            </a:pPr>
            <a:fld id="{021F5917-E143-434F-8D44-0B6DA1D59D8E}" type="slidenum">
              <a:rPr b="0" lang="ru-RU" sz="1000" spc="-1" strike="noStrike">
                <a:solidFill>
                  <a:srgbClr val="000000"/>
                </a:solidFill>
                <a:latin typeface="Lucida Sans Unicode"/>
              </a:rPr>
              <a:t>&lt;номер&gt;</a:t>
            </a:fld>
            <a:endParaRPr b="0" lang="ru-RU" sz="1000" spc="-1" strike="noStrike">
              <a:latin typeface="Times New Roman"/>
            </a:endParaRPr>
          </a:p>
        </p:txBody>
      </p:sp>
      <p:sp>
        <p:nvSpPr>
          <p:cNvPr id="8" name="PlaceHolder 9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ru-RU" sz="4100" spc="-1" strike="noStrike">
                <a:solidFill>
                  <a:srgbClr val="464646"/>
                </a:solidFill>
                <a:latin typeface="Lucida Sans Unicode"/>
              </a:rPr>
              <a:t>Образец заголовка</a:t>
            </a:r>
            <a:endParaRPr b="0" lang="ru-RU" sz="41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jpeg"/><Relationship Id="rId3" Type="http://schemas.openxmlformats.org/officeDocument/2006/relationships/image" Target="../media/image5.jpeg"/><Relationship Id="rId4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2" descr=""/>
          <p:cNvPicPr/>
          <p:nvPr/>
        </p:nvPicPr>
        <p:blipFill>
          <a:blip r:embed="rId1"/>
          <a:stretch/>
        </p:blipFill>
        <p:spPr>
          <a:xfrm>
            <a:off x="0" y="0"/>
            <a:ext cx="9143640" cy="5143320"/>
          </a:xfrm>
          <a:prstGeom prst="rect">
            <a:avLst/>
          </a:prstGeom>
          <a:ln>
            <a:noFill/>
          </a:ln>
        </p:spPr>
      </p:pic>
      <p:sp>
        <p:nvSpPr>
          <p:cNvPr id="46" name="CustomShape 1"/>
          <p:cNvSpPr/>
          <p:nvPr/>
        </p:nvSpPr>
        <p:spPr>
          <a:xfrm>
            <a:off x="0" y="4643280"/>
            <a:ext cx="9143640" cy="2214360"/>
          </a:xfrm>
          <a:prstGeom prst="rect">
            <a:avLst/>
          </a:prstGeom>
          <a:ln>
            <a:noFill/>
          </a:ln>
          <a:effectLst>
            <a:outerShdw blurRad="63500" dir="5400000" dist="38100" rotWithShape="0">
              <a:srgbClr val="000000">
                <a:alpha val="4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Телефон доверия ГУ МВД России по Краснодарскому краю</a:t>
            </a:r>
            <a:endParaRPr b="0" lang="ru-RU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8(861) 224-58-48</a:t>
            </a:r>
            <a:endParaRPr b="0" lang="ru-RU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Дежурная часть Отдела МВД России по Крымскому району</a:t>
            </a:r>
            <a:endParaRPr b="0" lang="ru-RU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8(86131) 4-78-85</a:t>
            </a:r>
            <a:endParaRPr b="0" lang="ru-RU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Антинаркотическая комиссия муниципального образования </a:t>
            </a:r>
            <a:endParaRPr b="0" lang="ru-RU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Крымский район</a:t>
            </a:r>
            <a:endParaRPr b="0" lang="ru-RU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8(86131) 2-17-53</a:t>
            </a:r>
            <a:endParaRPr b="0" lang="ru-RU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i="1" lang="ru-RU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ru-RU" sz="18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Picture 3" descr=""/>
          <p:cNvPicPr/>
          <p:nvPr/>
        </p:nvPicPr>
        <p:blipFill>
          <a:blip r:embed="rId1"/>
          <a:stretch/>
        </p:blipFill>
        <p:spPr>
          <a:xfrm>
            <a:off x="0" y="0"/>
            <a:ext cx="9143640" cy="5642640"/>
          </a:xfrm>
          <a:prstGeom prst="rect">
            <a:avLst/>
          </a:prstGeom>
          <a:ln>
            <a:noFill/>
          </a:ln>
        </p:spPr>
      </p:pic>
      <p:sp>
        <p:nvSpPr>
          <p:cNvPr id="48" name="TextShape 1"/>
          <p:cNvSpPr txBox="1"/>
          <p:nvPr/>
        </p:nvSpPr>
        <p:spPr>
          <a:xfrm>
            <a:off x="500040" y="2143080"/>
            <a:ext cx="8357760" cy="3214440"/>
          </a:xfrm>
          <a:prstGeom prst="rect">
            <a:avLst/>
          </a:prstGeom>
          <a:gradFill>
            <a:gsLst>
              <a:gs pos="0">
                <a:srgbClr val="95d3ee"/>
              </a:gs>
              <a:gs pos="100000">
                <a:srgbClr val="c9ecfb"/>
              </a:gs>
            </a:gsLst>
            <a:lin ang="16200000"/>
          </a:gradFill>
          <a:ln w="28440">
            <a:solidFill>
              <a:srgbClr val="2da2bf"/>
            </a:solidFill>
            <a:round/>
          </a:ln>
        </p:spPr>
        <p:txBody>
          <a:bodyPr lIns="90000" rIns="90000" tIns="45000" bIns="45000">
            <a:normAutofit/>
          </a:bodyPr>
          <a:p>
            <a:pPr>
              <a:lnSpc>
                <a:spcPct val="100000"/>
              </a:lnSpc>
              <a:spcBef>
                <a:spcPts val="400"/>
              </a:spcBef>
            </a:pPr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 algn="ctr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1" lang="ru-RU" sz="5200" spc="-1" strike="noStrike">
                <a:solidFill>
                  <a:srgbClr val="000000"/>
                </a:solidFill>
                <a:latin typeface="Times New Roman"/>
              </a:rPr>
              <a:t>Телефон доверия ГУ МВД России по Краснодарскому краю</a:t>
            </a:r>
            <a:endParaRPr b="0" lang="ru-RU" sz="52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 algn="ctr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1" lang="ru-RU" sz="5200" spc="-1" strike="noStrike">
                <a:solidFill>
                  <a:srgbClr val="000000"/>
                </a:solidFill>
                <a:latin typeface="Times New Roman"/>
              </a:rPr>
              <a:t>(круглосуточно)</a:t>
            </a:r>
            <a:endParaRPr b="0" lang="ru-RU" sz="52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 algn="ctr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1" lang="ru-RU" sz="4900" spc="-1" strike="noStrike">
                <a:solidFill>
                  <a:srgbClr val="ff0000"/>
                </a:solidFill>
                <a:latin typeface="Times New Roman"/>
              </a:rPr>
              <a:t>8(861) 224-58-48</a:t>
            </a:r>
            <a:endParaRPr b="0" lang="ru-RU" sz="4900" spc="-1" strike="noStrike">
              <a:solidFill>
                <a:srgbClr val="000000"/>
              </a:solidFill>
              <a:latin typeface="Lucida Sans Unicode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endParaRPr b="0" lang="ru-RU" sz="49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 algn="ctr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1" lang="ru-RU" sz="5200" spc="-1" strike="noStrike">
                <a:solidFill>
                  <a:srgbClr val="000000"/>
                </a:solidFill>
                <a:latin typeface="Times New Roman"/>
              </a:rPr>
              <a:t>Дежурная часть</a:t>
            </a:r>
            <a:r>
              <a:rPr b="1" lang="ru-RU" sz="5200" spc="-1" strike="noStrike">
                <a:solidFill>
                  <a:srgbClr val="ff0000"/>
                </a:solidFill>
                <a:latin typeface="Times New Roman"/>
              </a:rPr>
              <a:t> </a:t>
            </a:r>
            <a:r>
              <a:rPr b="1" lang="ru-RU" sz="5200" spc="-1" strike="noStrike">
                <a:solidFill>
                  <a:srgbClr val="000000"/>
                </a:solidFill>
                <a:latin typeface="Times New Roman"/>
              </a:rPr>
              <a:t>Отдела МВД России по Крымскому району</a:t>
            </a:r>
            <a:endParaRPr b="0" lang="ru-RU" sz="52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 algn="ctr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1" lang="ru-RU" sz="5200" spc="-1" strike="noStrike">
                <a:solidFill>
                  <a:srgbClr val="000000"/>
                </a:solidFill>
                <a:latin typeface="Times New Roman"/>
              </a:rPr>
              <a:t>(круглосуточно)</a:t>
            </a:r>
            <a:endParaRPr b="0" lang="ru-RU" sz="52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 algn="ctr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1" lang="ru-RU" sz="4900" spc="-1" strike="noStrike">
                <a:solidFill>
                  <a:srgbClr val="ff0000"/>
                </a:solidFill>
                <a:latin typeface="Times New Roman"/>
              </a:rPr>
              <a:t>8(86131) 4-78-85</a:t>
            </a:r>
            <a:endParaRPr b="0" lang="ru-RU" sz="4900" spc="-1" strike="noStrike">
              <a:solidFill>
                <a:srgbClr val="000000"/>
              </a:solidFill>
              <a:latin typeface="Lucida Sans Unicode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endParaRPr b="0" lang="ru-RU" sz="49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 algn="ctr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1" lang="ru-RU" sz="49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1" lang="ru-RU" sz="5200" spc="-1" strike="noStrike">
                <a:solidFill>
                  <a:srgbClr val="000000"/>
                </a:solidFill>
                <a:latin typeface="Times New Roman"/>
              </a:rPr>
              <a:t>Антинаркотическая комиссия муниципального образования </a:t>
            </a:r>
            <a:endParaRPr b="0" lang="ru-RU" sz="52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 algn="ctr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1" lang="ru-RU" sz="5200" spc="-1" strike="noStrike">
                <a:solidFill>
                  <a:srgbClr val="000000"/>
                </a:solidFill>
                <a:latin typeface="Times New Roman"/>
              </a:rPr>
              <a:t>Крымский район</a:t>
            </a:r>
            <a:endParaRPr b="0" lang="ru-RU" sz="52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 algn="ctr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1" lang="ru-RU" sz="4900" spc="-1" strike="noStrike">
                <a:solidFill>
                  <a:srgbClr val="ff0000"/>
                </a:solidFill>
                <a:latin typeface="Times New Roman"/>
              </a:rPr>
              <a:t>8(86131) 2-17-53.</a:t>
            </a:r>
            <a:endParaRPr b="0" lang="ru-RU" sz="4900" spc="-1" strike="noStrike">
              <a:solidFill>
                <a:srgbClr val="000000"/>
              </a:solidFill>
              <a:latin typeface="Lucida Sans Unicode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ru-RU" sz="49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9" name="TextShape 2"/>
          <p:cNvSpPr txBox="1"/>
          <p:nvPr/>
        </p:nvSpPr>
        <p:spPr>
          <a:xfrm>
            <a:off x="457200" y="142920"/>
            <a:ext cx="8329320" cy="19998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da1f28"/>
                </a:solidFill>
                <a:latin typeface="Tahoma"/>
              </a:rPr>
              <a:t>ЖИТЕЛИ КРЫМСКОГО РАЙОНА!!!</a:t>
            </a:r>
            <a:br/>
            <a:r>
              <a:rPr b="1" lang="ru-RU" sz="2000" spc="-1" strike="noStrike">
                <a:solidFill>
                  <a:srgbClr val="000000"/>
                </a:solidFill>
                <a:latin typeface="Tahoma"/>
              </a:rPr>
              <a:t>Если у вас есть информация о фактах сбыта наркотиков или других преступлениях в сфере их незаконного оборота, обращайтесь по </a:t>
            </a:r>
            <a:r>
              <a:rPr b="1" lang="ru-RU" sz="2000" spc="-1" strike="noStrike">
                <a:solidFill>
                  <a:srgbClr val="ff0000"/>
                </a:solidFill>
                <a:latin typeface="Tahoma"/>
              </a:rPr>
              <a:t>телефонам доверия</a:t>
            </a:r>
            <a:br/>
            <a:br/>
            <a:r>
              <a:rPr b="1" lang="ru-RU" sz="2000" spc="-1" strike="noStrike">
                <a:solidFill>
                  <a:srgbClr val="ff0000"/>
                </a:solidFill>
                <a:latin typeface="Tahoma"/>
              </a:rPr>
              <a:t>Звонок анонимный</a:t>
            </a:r>
            <a:endParaRPr b="0" lang="ru-RU" sz="2000" spc="-1" strike="noStrike">
              <a:solidFill>
                <a:srgbClr val="000000"/>
              </a:solidFill>
              <a:latin typeface="Lucida Sans Unicode"/>
            </a:endParaRPr>
          </a:p>
        </p:txBody>
      </p:sp>
      <p:pic>
        <p:nvPicPr>
          <p:cNvPr id="50" name="Picture 5" descr=""/>
          <p:cNvPicPr/>
          <p:nvPr/>
        </p:nvPicPr>
        <p:blipFill>
          <a:blip r:embed="rId2"/>
          <a:stretch/>
        </p:blipFill>
        <p:spPr>
          <a:xfrm>
            <a:off x="0" y="5500800"/>
            <a:ext cx="9143640" cy="1508760"/>
          </a:xfrm>
          <a:prstGeom prst="rect">
            <a:avLst/>
          </a:prstGeom>
          <a:ln>
            <a:noFill/>
          </a:ln>
        </p:spPr>
      </p:pic>
      <p:graphicFrame>
        <p:nvGraphicFramePr>
          <p:cNvPr id="51" name="Table 3"/>
          <p:cNvGraphicFramePr/>
          <p:nvPr/>
        </p:nvGraphicFramePr>
        <p:xfrm>
          <a:off x="2357280" y="5643720"/>
          <a:ext cx="6071760" cy="338760"/>
        </p:xfrm>
        <a:graphic>
          <a:graphicData uri="http://schemas.openxmlformats.org/drawingml/2006/table">
            <a:tbl>
              <a:tblPr/>
              <a:tblGrid>
                <a:gridCol w="6072120"/>
              </a:tblGrid>
              <a:tr h="79596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ffffff"/>
                          </a:solidFill>
                          <a:latin typeface="Lucida Sans Unicode"/>
                        </a:rPr>
                        <a:t>Антинаркотическая комиссия муниципального образования Крымский район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27a8f"/>
                    </a:solidFill>
                  </a:tcPr>
                </a:tc>
              </a:tr>
            </a:tbl>
          </a:graphicData>
        </a:graphic>
      </p:graphicFrame>
      <p:pic>
        <p:nvPicPr>
          <p:cNvPr id="52" name="Picture 1" descr=""/>
          <p:cNvPicPr/>
          <p:nvPr/>
        </p:nvPicPr>
        <p:blipFill>
          <a:blip r:embed="rId3"/>
          <a:stretch/>
        </p:blipFill>
        <p:spPr>
          <a:xfrm>
            <a:off x="571320" y="2214720"/>
            <a:ext cx="982800" cy="9903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2" descr=""/>
          <p:cNvPicPr/>
          <p:nvPr/>
        </p:nvPicPr>
        <p:blipFill>
          <a:blip r:embed="rId1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sp>
        <p:nvSpPr>
          <p:cNvPr id="54" name="TextShape 1"/>
          <p:cNvSpPr txBox="1"/>
          <p:nvPr/>
        </p:nvSpPr>
        <p:spPr>
          <a:xfrm>
            <a:off x="457200" y="142920"/>
            <a:ext cx="8329320" cy="14997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da1f28"/>
                </a:solidFill>
                <a:latin typeface="Tahoma"/>
              </a:rPr>
              <a:t>ЖИТЕЛИ КРЫМСКОГО РАЙОНА!!!</a:t>
            </a:r>
            <a:br/>
            <a:r>
              <a:rPr b="1" lang="ru-RU" sz="2000" spc="-1" strike="noStrike">
                <a:solidFill>
                  <a:srgbClr val="000000"/>
                </a:solidFill>
                <a:latin typeface="Tahoma"/>
              </a:rPr>
              <a:t>Если Вам понадобилась консультация специалистов, Вы стали свидетелем факта продажи наркотиков, или у Вас появилось подозрение, что Ваш ребенок начал употреблять наркотики, звоните по следующим телефонам: </a:t>
            </a:r>
            <a:endParaRPr b="0" lang="ru-RU" sz="20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55" name="CustomShape 2"/>
          <p:cNvSpPr/>
          <p:nvPr/>
        </p:nvSpPr>
        <p:spPr>
          <a:xfrm>
            <a:off x="571320" y="2428920"/>
            <a:ext cx="8329320" cy="4214520"/>
          </a:xfrm>
          <a:prstGeom prst="rect">
            <a:avLst/>
          </a:prstGeom>
          <a:noFill/>
          <a:ln>
            <a:noFill/>
          </a:ln>
          <a:effectLst>
            <a:outerShdw algn="t" blurRad="50800" dir="5400000" dist="38100" rotWithShape="0">
              <a:srgbClr val="000000">
                <a:alpha val="4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ff0000"/>
                </a:solidFill>
                <a:latin typeface="Tahoma"/>
              </a:rPr>
              <a:t>Телефон доверия ГУ МВД России по Краснодарскому краю</a:t>
            </a:r>
            <a:endParaRPr b="0" lang="ru-RU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000000"/>
                </a:solidFill>
                <a:latin typeface="Tahoma"/>
              </a:rPr>
              <a:t>8(861) 224-58-48</a:t>
            </a:r>
            <a:endParaRPr b="0" lang="ru-RU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ff0000"/>
                </a:solidFill>
                <a:latin typeface="Tahoma"/>
              </a:rPr>
              <a:t>Дежурная часть Отдела МВД России по Крымскому району</a:t>
            </a:r>
            <a:endParaRPr b="0" lang="ru-RU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2000" spc="-1" strike="noStrike">
                <a:latin typeface="Tahoma"/>
              </a:rPr>
              <a:t>8(86131) 4-78-85</a:t>
            </a:r>
            <a:endParaRPr b="0" lang="ru-RU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ff0000"/>
                </a:solidFill>
                <a:latin typeface="Tahoma"/>
              </a:rPr>
              <a:t>Антинаркотическая комиссия муниципального образования Крымский район </a:t>
            </a:r>
            <a:endParaRPr b="0" lang="ru-RU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2000" spc="-1" strike="noStrike">
                <a:latin typeface="Tahoma"/>
              </a:rPr>
              <a:t>8(86131) 2-17-53</a:t>
            </a:r>
            <a:endParaRPr b="0" lang="ru-RU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ff0000"/>
                </a:solidFill>
                <a:latin typeface="Tahoma"/>
              </a:rPr>
              <a:t>Единый консультативный телефон наркологической службы Краснодарского края</a:t>
            </a:r>
            <a:endParaRPr b="0" lang="ru-RU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2000" spc="-1" strike="noStrike">
                <a:latin typeface="Tahoma"/>
              </a:rPr>
              <a:t>8(861) 245-45-02</a:t>
            </a:r>
            <a:endParaRPr b="0" lang="ru-RU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ff0000"/>
                </a:solidFill>
                <a:latin typeface="Tahoma"/>
              </a:rPr>
              <a:t>Врач-нарколог ГБУЗ «Крымская ЦРБ» МЗ КК</a:t>
            </a:r>
            <a:endParaRPr b="0" lang="ru-RU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2000" spc="-1" strike="noStrike">
                <a:latin typeface="Tahoma"/>
              </a:rPr>
              <a:t>8(86131) 4-31-21</a:t>
            </a:r>
            <a:endParaRPr b="0" lang="ru-RU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ff0000"/>
                </a:solidFill>
                <a:latin typeface="Tahoma"/>
              </a:rPr>
              <a:t>МБОУ СОШ №62</a:t>
            </a:r>
            <a:endParaRPr b="0" lang="ru-RU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2000" spc="-1" strike="noStrike">
                <a:latin typeface="Tahoma"/>
              </a:rPr>
              <a:t>8(86131) 7-92-78</a:t>
            </a:r>
            <a:endParaRPr b="0" lang="ru-RU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000" spc="-1" strike="noStrike"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1680</TotalTime>
  <Application>LibreOffice/5.4.7.2$Windows_x86 LibreOffice_project/c838ef25c16710f8838b1faec480ebba495259d0</Application>
  <Words>142</Words>
  <Paragraphs>44</Paragraphs>
  <Company>Microsoft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2016-02-13T15:04:53Z</dcterms:created>
  <dc:creator>Admin</dc:creator>
  <dc:description/>
  <dc:language>ru-RU</dc:language>
  <cp:lastModifiedBy/>
  <dcterms:modified xsi:type="dcterms:W3CDTF">2019-03-04T09:05:15Z</dcterms:modified>
  <cp:revision>232</cp:revision>
  <dc:subject/>
  <dc:title>Анализ работы с обращениями граждан в администрации муниципального образования Крымский район  за январь 2016 года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ompany">
    <vt:lpwstr>Microsoft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Экран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3</vt:i4>
  </property>
</Properties>
</file>