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70" r:id="rId2"/>
    <p:sldId id="271" r:id="rId3"/>
    <p:sldId id="273" r:id="rId4"/>
    <p:sldId id="274" r:id="rId5"/>
    <p:sldId id="279" r:id="rId6"/>
    <p:sldId id="275" r:id="rId7"/>
    <p:sldId id="278" r:id="rId8"/>
    <p:sldId id="276" r:id="rId9"/>
    <p:sldId id="277" r:id="rId10"/>
    <p:sldId id="28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03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269B7-3EE2-4E7C-8E6E-FDAE43EC7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FD77D-8F32-4ADA-8185-1F6409D5C5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8F707-A819-4300-B332-6B0991CDE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29B88-CC09-4718-AB14-B0DB39342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5AE57-C8E7-49C2-A3A6-FC204C121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89B3D-9DE7-4005-BE2A-642D8AB21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3D571-9B14-4FED-9B99-A9C3D40A2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816DA-82AF-4E9D-8BDB-9963774A3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2CCC5-DE16-4C72-A3E7-8FC91C211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8FEC-8108-464D-959D-3AA5C4FE8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5F712-7B1B-4324-8584-6FD3BD2AE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9933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93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93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93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1EE751CE-2E21-4368-BAE4-D3FFD2A1C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93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93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knigisosklada.ru/images/books/1835/big/1835245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rtdesign21.narod.ru/image/book/new_2/5/21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bms.24open.ru/images/ff1011e50fda61da5123574b0e4596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sz="quarter"/>
          </p:nvPr>
        </p:nvSpPr>
        <p:spPr>
          <a:xfrm>
            <a:off x="990600" y="642938"/>
            <a:ext cx="7772400" cy="38576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  <a:t>Устный счёт на уроке математики в 1 классе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3075" name="Picture 7" descr="Картинка 3 из 168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2286000"/>
            <a:ext cx="34321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Спасибо за работу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2714625"/>
            <a:ext cx="8007350" cy="340518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5" name="Подзаголовок 5"/>
          <p:cNvSpPr txBox="1">
            <a:spLocks/>
          </p:cNvSpPr>
          <p:nvPr/>
        </p:nvSpPr>
        <p:spPr bwMode="auto">
          <a:xfrm>
            <a:off x="857250" y="3000375"/>
            <a:ext cx="67818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3200" kern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Подготовила Косилова Е.А.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3200" kern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Учитель </a:t>
            </a:r>
            <a:r>
              <a:rPr lang="ru-RU" sz="3200" kern="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начальных</a:t>
            </a:r>
            <a:r>
              <a:rPr lang="ru-RU" sz="3200" kern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классов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ru-RU" sz="3200" kern="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3200" kern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Самарский Лицей Информационных технологий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3000" y="500063"/>
            <a:ext cx="8001000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Сколько здесь чисел, которые меньше 6,но больше 2?</a:t>
            </a:r>
            <a:r>
              <a:rPr lang="ru-RU" sz="4000" dirty="0">
                <a:latin typeface="+mj-lt"/>
              </a:rPr>
              <a:t/>
            </a:r>
            <a:br>
              <a:rPr lang="ru-RU" sz="4000" dirty="0">
                <a:latin typeface="+mj-lt"/>
              </a:rPr>
            </a:br>
            <a:endParaRPr lang="ru-RU" sz="4000" dirty="0">
              <a:latin typeface="+mj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643438" y="4286256"/>
            <a:ext cx="857256" cy="785818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7" name="Овал 6"/>
          <p:cNvSpPr/>
          <p:nvPr/>
        </p:nvSpPr>
        <p:spPr>
          <a:xfrm>
            <a:off x="1714480" y="4929198"/>
            <a:ext cx="857256" cy="785818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8" name="Овал 7"/>
          <p:cNvSpPr/>
          <p:nvPr/>
        </p:nvSpPr>
        <p:spPr>
          <a:xfrm>
            <a:off x="6286512" y="4214818"/>
            <a:ext cx="857256" cy="785818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9" name="Овал 8"/>
          <p:cNvSpPr/>
          <p:nvPr/>
        </p:nvSpPr>
        <p:spPr>
          <a:xfrm>
            <a:off x="5429256" y="3929066"/>
            <a:ext cx="857256" cy="785818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0" name="Овал 9"/>
          <p:cNvSpPr/>
          <p:nvPr/>
        </p:nvSpPr>
        <p:spPr>
          <a:xfrm>
            <a:off x="7143768" y="3929066"/>
            <a:ext cx="857256" cy="785818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1" name="Овал 10"/>
          <p:cNvSpPr/>
          <p:nvPr/>
        </p:nvSpPr>
        <p:spPr>
          <a:xfrm>
            <a:off x="2428860" y="5357826"/>
            <a:ext cx="857256" cy="785818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12" name="Овал 11"/>
          <p:cNvSpPr/>
          <p:nvPr/>
        </p:nvSpPr>
        <p:spPr>
          <a:xfrm>
            <a:off x="3071802" y="4786322"/>
            <a:ext cx="857256" cy="785818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3" name="Овал 12"/>
          <p:cNvSpPr/>
          <p:nvPr/>
        </p:nvSpPr>
        <p:spPr>
          <a:xfrm>
            <a:off x="3786182" y="4214818"/>
            <a:ext cx="857256" cy="785818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14" name="Овал 13"/>
          <p:cNvSpPr/>
          <p:nvPr/>
        </p:nvSpPr>
        <p:spPr>
          <a:xfrm>
            <a:off x="1000100" y="4500570"/>
            <a:ext cx="857256" cy="785818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43000" y="285750"/>
            <a:ext cx="6429375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Сколько здесь треугольников?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123" name="image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2428875"/>
            <a:ext cx="56007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700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1000125" y="2286000"/>
            <a:ext cx="928688" cy="85725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Вставь пропущенные знаки действий «+» или «-»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4000" b="1" dirty="0" smtClean="0"/>
              <a:t>5      4       3      2     1 = 3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6313" y="2000250"/>
            <a:ext cx="500062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accent4"/>
                </a:solidFill>
              </a:rPr>
              <a:t>+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50" y="2000250"/>
            <a:ext cx="500063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accent4"/>
                </a:solidFill>
              </a:rPr>
              <a:t>-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43188" y="2000250"/>
            <a:ext cx="500062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accent4"/>
                </a:solidFill>
              </a:rPr>
              <a:t>+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14750" y="2000250"/>
            <a:ext cx="500063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accent4"/>
                </a:solidFill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Реши задачу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905000"/>
            <a:ext cx="8643937" cy="4191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В коробке 2 синих карандаша,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по столько же красных 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зелёных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Сколько карандашей в коробке?</a:t>
            </a:r>
            <a:endParaRPr lang="ru-RU" sz="4000" b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857875" y="5072063"/>
            <a:ext cx="1357313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rgbClr val="C00000"/>
                </a:solidFill>
              </a:rPr>
              <a:t>6</a:t>
            </a:r>
          </a:p>
        </p:txBody>
      </p:sp>
      <p:pic>
        <p:nvPicPr>
          <p:cNvPr id="7173" name="Picture 2" descr="http://im0-tub.yandex.net/i?id=6612253-08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214313"/>
            <a:ext cx="22860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5643563"/>
            <a:ext cx="277177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112838"/>
          </a:xfrm>
        </p:spPr>
        <p:txBody>
          <a:bodyPr/>
          <a:lstStyle/>
          <a:p>
            <a:pPr algn="ctr">
              <a:defRPr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Реши  логическую задачу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1357313"/>
            <a:ext cx="7650162" cy="40005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Три котёнка- Касьянка, Том и Плут поймали плотвичку, окуня и карася. Касьянка не поймал ни плотвичку, ни окуня. Том не поймал плотвичку. Какую рыбку поймал каждый котёнок</a:t>
            </a:r>
            <a:r>
              <a:rPr lang="ru-RU" sz="4000" dirty="0" smtClean="0">
                <a:solidFill>
                  <a:schemeClr val="bg1">
                    <a:lumMod val="10000"/>
                  </a:schemeClr>
                </a:solidFill>
              </a:rPr>
              <a:t>?</a:t>
            </a:r>
            <a:endParaRPr lang="ru-RU" sz="40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Ответ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4800" b="1" dirty="0" err="1" smtClean="0">
                <a:solidFill>
                  <a:schemeClr val="bg1">
                    <a:lumMod val="25000"/>
                  </a:schemeClr>
                </a:solidFill>
              </a:rPr>
              <a:t>Касьянка</a:t>
            </a:r>
            <a:r>
              <a:rPr lang="ru-RU" sz="4800" b="1" dirty="0" smtClean="0">
                <a:solidFill>
                  <a:schemeClr val="bg1">
                    <a:lumMod val="25000"/>
                  </a:schemeClr>
                </a:solidFill>
              </a:rPr>
              <a:t> съел карася</a:t>
            </a:r>
          </a:p>
          <a:p>
            <a:pPr>
              <a:defRPr/>
            </a:pPr>
            <a:r>
              <a:rPr lang="ru-RU" sz="4800" b="1" dirty="0" smtClean="0">
                <a:solidFill>
                  <a:schemeClr val="bg1">
                    <a:lumMod val="25000"/>
                  </a:schemeClr>
                </a:solidFill>
              </a:rPr>
              <a:t>Том съел окуня</a:t>
            </a:r>
          </a:p>
          <a:p>
            <a:pPr>
              <a:defRPr/>
            </a:pPr>
            <a:r>
              <a:rPr lang="ru-RU" sz="4800" b="1" dirty="0" smtClean="0">
                <a:solidFill>
                  <a:schemeClr val="bg1">
                    <a:lumMod val="25000"/>
                  </a:schemeClr>
                </a:solidFill>
              </a:rPr>
              <a:t>Плут съел плотвичку</a:t>
            </a:r>
            <a:endParaRPr lang="ru-RU" sz="4800" b="1" dirty="0">
              <a:solidFill>
                <a:schemeClr val="bg1">
                  <a:lumMod val="25000"/>
                </a:schemeClr>
              </a:solidFill>
            </a:endParaRPr>
          </a:p>
        </p:txBody>
      </p:sp>
      <p:pic>
        <p:nvPicPr>
          <p:cNvPr id="9220" name="Picture 4" descr="Картинка 12 из 7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4665663"/>
            <a:ext cx="2928937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5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4572000"/>
            <a:ext cx="3000375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Задача на смекалку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214438"/>
            <a:ext cx="7650163" cy="564356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Лежали конфеты в кучке.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Две матери, две дочки да бабушка с внучкой взяли конфет по одной штучке, и не стало этой кучки.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Сколько конфет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 было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в кучке?</a:t>
            </a:r>
            <a:endParaRPr lang="ru-RU" sz="4000" b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29063" y="5643563"/>
            <a:ext cx="1285875" cy="785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rgbClr val="C00000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Разгадай ритм и продолжи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143750" y="2428875"/>
            <a:ext cx="642938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429375" y="2500313"/>
            <a:ext cx="642938" cy="6429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85875" y="4357688"/>
            <a:ext cx="642938" cy="6429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86438" y="2286000"/>
            <a:ext cx="642937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357813" y="2714625"/>
            <a:ext cx="642937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714875" y="2714625"/>
            <a:ext cx="642938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85938" y="4000500"/>
            <a:ext cx="642937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286000" y="3643313"/>
            <a:ext cx="642938" cy="6429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857500" y="3286125"/>
            <a:ext cx="642938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000500" y="2714625"/>
            <a:ext cx="642938" cy="64293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429000" y="3000375"/>
            <a:ext cx="642938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643813" y="2857500"/>
            <a:ext cx="642937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929563" y="3429000"/>
            <a:ext cx="642937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8143875" y="4071938"/>
            <a:ext cx="642938" cy="64293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9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Трава">
  <a:themeElements>
    <a:clrScheme name="Трава 5">
      <a:dk1>
        <a:srgbClr val="000000"/>
      </a:dk1>
      <a:lt1>
        <a:srgbClr val="CCECFF"/>
      </a:lt1>
      <a:dk2>
        <a:srgbClr val="000000"/>
      </a:dk2>
      <a:lt2>
        <a:srgbClr val="D6EDEE"/>
      </a:lt2>
      <a:accent1>
        <a:srgbClr val="E8F0F4"/>
      </a:accent1>
      <a:accent2>
        <a:srgbClr val="8EAAFA"/>
      </a:accent2>
      <a:accent3>
        <a:srgbClr val="E2F4FF"/>
      </a:accent3>
      <a:accent4>
        <a:srgbClr val="000000"/>
      </a:accent4>
      <a:accent5>
        <a:srgbClr val="F2F6F8"/>
      </a:accent5>
      <a:accent6>
        <a:srgbClr val="809AE3"/>
      </a:accent6>
      <a:hlink>
        <a:srgbClr val="0066FF"/>
      </a:hlink>
      <a:folHlink>
        <a:srgbClr val="9947FD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416</TotalTime>
  <Words>172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Трава</vt:lpstr>
      <vt:lpstr>Устный счёт на уроке математики в 1 классе</vt:lpstr>
      <vt:lpstr>Слайд 2</vt:lpstr>
      <vt:lpstr>Слайд 3</vt:lpstr>
      <vt:lpstr>Вставь пропущенные знаки действий «+» или «-»</vt:lpstr>
      <vt:lpstr>Реши задачу</vt:lpstr>
      <vt:lpstr>Реши  логическую задачу</vt:lpstr>
      <vt:lpstr>Ответ</vt:lpstr>
      <vt:lpstr>Задача на смекалку</vt:lpstr>
      <vt:lpstr>Разгадай ритм и продолжи</vt:lpstr>
      <vt:lpstr>Спасибо за работу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51</cp:revision>
  <dcterms:created xsi:type="dcterms:W3CDTF">2009-11-08T15:50:22Z</dcterms:created>
  <dcterms:modified xsi:type="dcterms:W3CDTF">2014-08-11T18:32:35Z</dcterms:modified>
</cp:coreProperties>
</file>