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1" r:id="rId5"/>
    <p:sldId id="262" r:id="rId6"/>
    <p:sldId id="267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08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2"/>
            <a:ext cx="8064896" cy="33547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ЭКСПЕДИЦИЯ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–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</a:p>
          <a:p>
            <a:pPr algn="just"/>
            <a:r>
              <a:rPr lang="ru-RU" sz="4400" b="1" cap="none" spc="0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это отправка вдаль, сама поездка с целью исследований и получения новых сведений</a:t>
            </a:r>
            <a:endParaRPr lang="ru-RU" sz="6000" b="1" cap="none" spc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590465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СМЕКАЛКА,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96136" y="476672"/>
            <a:ext cx="30243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УМ,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9" y="1916832"/>
            <a:ext cx="338437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СИЛА,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356991"/>
            <a:ext cx="51845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ЛОВКОСТЬ,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1916832"/>
            <a:ext cx="561662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ХРАБРОСТЬ,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581128"/>
            <a:ext cx="777686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НАХОДЧИВОСТЬ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1" y="404664"/>
            <a:ext cx="3312367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50 + 28 =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556792"/>
            <a:ext cx="309634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78 + 8 =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636912"/>
            <a:ext cx="324036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53 – 9 = 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9" y="3789040"/>
            <a:ext cx="295232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 – 9 =  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476672"/>
            <a:ext cx="396044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35 + 5 =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1700808"/>
            <a:ext cx="352839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75 – 20 =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32040" y="2852936"/>
            <a:ext cx="367240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 + 24 = 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4005063"/>
            <a:ext cx="367240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45 + 24 =  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894" y="620688"/>
            <a:ext cx="8748229" cy="54014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«Береги здоровье смолоду»</a:t>
            </a:r>
            <a:endParaRPr lang="ru-RU" sz="115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692693"/>
          <a:ext cx="8568952" cy="511257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499902"/>
                <a:gridCol w="4069050"/>
              </a:tblGrid>
              <a:tr h="1704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/>
                        <a:t>5 + 5 + 5 + 5</a:t>
                      </a:r>
                      <a:endParaRPr lang="ru-RU" sz="4000" b="1" dirty="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/>
                        <a:t>  7 -  7 - 7</a:t>
                      </a:r>
                      <a:endParaRPr lang="ru-RU" sz="4000" b="1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6675" marR="66675" marT="66675" marB="66675"/>
                </a:tc>
              </a:tr>
              <a:tr h="1704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/>
                        <a:t>42 + 42 + 24 + 42 </a:t>
                      </a:r>
                      <a:endParaRPr lang="ru-RU" sz="4000" b="1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/>
                        <a:t>30 + 30 + 30</a:t>
                      </a:r>
                      <a:endParaRPr lang="ru-RU" sz="4000" b="1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6675" marR="66675" marT="66675" marB="66675"/>
                </a:tc>
              </a:tr>
              <a:tr h="1704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/>
                        <a:t>15 + 15 + 15</a:t>
                      </a:r>
                      <a:endParaRPr lang="ru-RU" sz="4000" b="1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/>
                        <a:t>56 + 46 + 86</a:t>
                      </a:r>
                      <a:endParaRPr lang="ru-RU" sz="4000" b="1" dirty="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548680"/>
            <a:ext cx="671517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Работа в 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группе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Владелец\Мои документы\Мои рисунки\4e96c18fed68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700808"/>
            <a:ext cx="4817457" cy="4433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7632848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Приёмы умножения </a:t>
            </a:r>
          </a:p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единицы и нуля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404664"/>
            <a:ext cx="61926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rgbClr val="D60093"/>
                </a:solidFill>
                <a:latin typeface="Comic Sans MS" pitchFamily="66" charset="0"/>
              </a:rPr>
              <a:t> Работа в паре</a:t>
            </a:r>
            <a:endParaRPr lang="ru-RU" sz="5400" dirty="0"/>
          </a:p>
        </p:txBody>
      </p:sp>
      <p:pic>
        <p:nvPicPr>
          <p:cNvPr id="3" name="Picture 4" descr="jcn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132856"/>
            <a:ext cx="5760878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0"/>
            <a:ext cx="1368152" cy="144016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4 р.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548680"/>
            <a:ext cx="1368152" cy="144016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4 р.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548680"/>
            <a:ext cx="1368152" cy="144016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4 р.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6" name="Правая фигурная скобка 5"/>
          <p:cNvSpPr/>
          <p:nvPr/>
        </p:nvSpPr>
        <p:spPr>
          <a:xfrm rot="5400000">
            <a:off x="2917306" y="-316905"/>
            <a:ext cx="648072" cy="5115547"/>
          </a:xfrm>
          <a:prstGeom prst="rightBrace">
            <a:avLst>
              <a:gd name="adj1" fmla="val 8333"/>
              <a:gd name="adj2" fmla="val 49758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ln w="38100"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95737" y="2636912"/>
            <a:ext cx="21602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? 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187624" y="4797152"/>
            <a:ext cx="23042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563888" y="4797152"/>
            <a:ext cx="194421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508104" y="4797152"/>
            <a:ext cx="22322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Левая круглая скобка 15"/>
          <p:cNvSpPr/>
          <p:nvPr/>
        </p:nvSpPr>
        <p:spPr>
          <a:xfrm rot="5400000">
            <a:off x="2231740" y="3465004"/>
            <a:ext cx="216024" cy="2304256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17" name="Левая круглая скобка 16"/>
          <p:cNvSpPr/>
          <p:nvPr/>
        </p:nvSpPr>
        <p:spPr>
          <a:xfrm rot="5400000">
            <a:off x="4680012" y="3392996"/>
            <a:ext cx="216024" cy="2448272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18" name="Левая круглая скобка 17"/>
          <p:cNvSpPr/>
          <p:nvPr/>
        </p:nvSpPr>
        <p:spPr>
          <a:xfrm rot="5400000">
            <a:off x="6768244" y="3825044"/>
            <a:ext cx="216024" cy="1584176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475657" y="3645024"/>
            <a:ext cx="180019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 р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947470" y="3645024"/>
            <a:ext cx="163264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4 р.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300192" y="3645024"/>
            <a:ext cx="144015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 р.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Правая фигурная скобка 24"/>
          <p:cNvSpPr/>
          <p:nvPr/>
        </p:nvSpPr>
        <p:spPr>
          <a:xfrm rot="5400000">
            <a:off x="4067943" y="2132857"/>
            <a:ext cx="648073" cy="6552727"/>
          </a:xfrm>
          <a:prstGeom prst="rightBrace">
            <a:avLst>
              <a:gd name="adj1" fmla="val 8333"/>
              <a:gd name="adj2" fmla="val 49758"/>
            </a:avLst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779912" y="5445224"/>
            <a:ext cx="13688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 р.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20" name="Прямая соединительная линия 19"/>
          <p:cNvCxnSpPr>
            <a:stCxn id="16" idx="2"/>
          </p:cNvCxnSpPr>
          <p:nvPr/>
        </p:nvCxnSpPr>
        <p:spPr>
          <a:xfrm>
            <a:off x="1187624" y="4725144"/>
            <a:ext cx="0" cy="21602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491880" y="4653136"/>
            <a:ext cx="0" cy="28803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563888" y="4725144"/>
            <a:ext cx="0" cy="21602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17" idx="0"/>
          </p:cNvCxnSpPr>
          <p:nvPr/>
        </p:nvCxnSpPr>
        <p:spPr>
          <a:xfrm>
            <a:off x="6012160" y="4725144"/>
            <a:ext cx="0" cy="21602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084168" y="4725144"/>
            <a:ext cx="0" cy="21602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7668344" y="4725144"/>
            <a:ext cx="0" cy="21602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8" grpId="0"/>
      <p:bldP spid="16" grpId="0" animBg="1"/>
      <p:bldP spid="17" grpId="0" animBg="1"/>
      <p:bldP spid="18" grpId="0" animBg="1"/>
      <p:bldP spid="21" grpId="0"/>
      <p:bldP spid="23" grpId="0"/>
      <p:bldP spid="24" grpId="0"/>
      <p:bldP spid="25" grpId="0" animBg="1"/>
      <p:bldP spid="26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69</TotalTime>
  <Words>134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Елена</cp:lastModifiedBy>
  <cp:revision>12</cp:revision>
  <dcterms:modified xsi:type="dcterms:W3CDTF">2015-02-24T21:47:27Z</dcterms:modified>
</cp:coreProperties>
</file>