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82D0A8-3EA3-4120-982E-BDDC6969783B}" type="datetimeFigureOut">
              <a:rPr lang="ru-RU" smtClean="0"/>
              <a:t>14.08.2018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9CFA8-99A8-4A5F-81E8-142CE0D8C9C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82D0A8-3EA3-4120-982E-BDDC6969783B}" type="datetimeFigureOut">
              <a:rPr lang="ru-RU" smtClean="0"/>
              <a:t>14.08.2018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9CFA8-99A8-4A5F-81E8-142CE0D8C9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82D0A8-3EA3-4120-982E-BDDC6969783B}" type="datetimeFigureOut">
              <a:rPr lang="ru-RU" smtClean="0"/>
              <a:t>14.08.2018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9CFA8-99A8-4A5F-81E8-142CE0D8C9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82D0A8-3EA3-4120-982E-BDDC6969783B}" type="datetimeFigureOut">
              <a:rPr lang="ru-RU" smtClean="0"/>
              <a:t>14.08.2018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9CFA8-99A8-4A5F-81E8-142CE0D8C9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82D0A8-3EA3-4120-982E-BDDC6969783B}" type="datetimeFigureOut">
              <a:rPr lang="ru-RU" smtClean="0"/>
              <a:t>14.08.2018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9CFA8-99A8-4A5F-81E8-142CE0D8C9C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82D0A8-3EA3-4120-982E-BDDC6969783B}" type="datetimeFigureOut">
              <a:rPr lang="ru-RU" smtClean="0"/>
              <a:t>14.08.2018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9CFA8-99A8-4A5F-81E8-142CE0D8C9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82D0A8-3EA3-4120-982E-BDDC6969783B}" type="datetimeFigureOut">
              <a:rPr lang="ru-RU" smtClean="0"/>
              <a:t>14.08.2018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9CFA8-99A8-4A5F-81E8-142CE0D8C9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82D0A8-3EA3-4120-982E-BDDC6969783B}" type="datetimeFigureOut">
              <a:rPr lang="ru-RU" smtClean="0"/>
              <a:t>14.08.2018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9CFA8-99A8-4A5F-81E8-142CE0D8C9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82D0A8-3EA3-4120-982E-BDDC6969783B}" type="datetimeFigureOut">
              <a:rPr lang="ru-RU" smtClean="0"/>
              <a:t>14.08.2018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9CFA8-99A8-4A5F-81E8-142CE0D8C9C5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82D0A8-3EA3-4120-982E-BDDC6969783B}" type="datetimeFigureOut">
              <a:rPr lang="ru-RU" smtClean="0"/>
              <a:t>14.08.2018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9CFA8-99A8-4A5F-81E8-142CE0D8C9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82D0A8-3EA3-4120-982E-BDDC6969783B}" type="datetimeFigureOut">
              <a:rPr lang="ru-RU" smtClean="0"/>
              <a:t>14.08.2018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9CFA8-99A8-4A5F-81E8-142CE0D8C9C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782D0A8-3EA3-4120-982E-BDDC6969783B}" type="datetimeFigureOut">
              <a:rPr lang="ru-RU" smtClean="0"/>
              <a:t>14.08.2018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699CFA8-99A8-4A5F-81E8-142CE0D8C9C5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1628800"/>
            <a:ext cx="7772400" cy="1755627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Здороеьесберегающие</a:t>
            </a:r>
            <a:r>
              <a:rPr lang="ru-RU" dirty="0" smtClean="0"/>
              <a:t> технологии в дошкольном образовании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5805264"/>
            <a:ext cx="7406640" cy="432048"/>
          </a:xfrm>
        </p:spPr>
        <p:txBody>
          <a:bodyPr>
            <a:normAutofit lnSpcReduction="10000"/>
          </a:bodyPr>
          <a:lstStyle/>
          <a:p>
            <a:pPr algn="r"/>
            <a:r>
              <a:rPr lang="ru-RU" dirty="0" err="1" smtClean="0"/>
              <a:t>Щаницына</a:t>
            </a:r>
            <a:r>
              <a:rPr lang="ru-RU" dirty="0" smtClean="0"/>
              <a:t> Валентина Александровна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5405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2347077"/>
              </p:ext>
            </p:extLst>
          </p:nvPr>
        </p:nvGraphicFramePr>
        <p:xfrm>
          <a:off x="1115617" y="404664"/>
          <a:ext cx="7632846" cy="5976665"/>
        </p:xfrm>
        <a:graphic>
          <a:graphicData uri="http://schemas.openxmlformats.org/drawingml/2006/table">
            <a:tbl>
              <a:tblPr/>
              <a:tblGrid>
                <a:gridCol w="2544282"/>
                <a:gridCol w="2544282"/>
                <a:gridCol w="2544282"/>
              </a:tblGrid>
              <a:tr h="332037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Педагогические</a:t>
                      </a:r>
                      <a:endParaRPr lang="ru-RU" sz="2400" dirty="0">
                        <a:solidFill>
                          <a:srgbClr val="333333"/>
                        </a:solidFill>
                        <a:effectLst/>
                        <a:latin typeface="Trebuchet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0260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0260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0260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здоровьесберегающие</a:t>
                      </a:r>
                      <a:endParaRPr lang="ru-RU" sz="2400">
                        <a:solidFill>
                          <a:srgbClr val="333333"/>
                        </a:solidFill>
                        <a:effectLst/>
                        <a:latin typeface="Trebuchet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1801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01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Технологии</a:t>
                      </a:r>
                      <a:endParaRPr lang="ru-RU" sz="2400">
                        <a:solidFill>
                          <a:srgbClr val="333333"/>
                        </a:solidFill>
                        <a:effectLst/>
                        <a:latin typeface="Trebuchet M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5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5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5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28148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Технологии сохранения и стимулирования здоровья</a:t>
                      </a:r>
                      <a:endParaRPr lang="ru-RU" sz="2400" dirty="0">
                        <a:solidFill>
                          <a:srgbClr val="333333"/>
                        </a:solidFill>
                        <a:effectLst/>
                        <a:latin typeface="Trebuchet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0260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0260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0260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0260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Технологии обучения здоровому образу жизни</a:t>
                      </a:r>
                      <a:endParaRPr lang="ru-RU" sz="2400">
                        <a:solidFill>
                          <a:srgbClr val="333333"/>
                        </a:solidFill>
                        <a:effectLst/>
                        <a:latin typeface="Trebuchet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0260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1C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01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1C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Коррекционные технологии</a:t>
                      </a:r>
                      <a:endParaRPr lang="ru-RU" sz="2400">
                        <a:solidFill>
                          <a:srgbClr val="333333"/>
                        </a:solidFill>
                        <a:effectLst/>
                        <a:latin typeface="Trebuchet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601C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16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5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16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16480">
                <a:tc>
                  <a:txBody>
                    <a:bodyPr/>
                    <a:lstStyle/>
                    <a:p>
                      <a:r>
                        <a:rPr lang="ru-RU" sz="1800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- Стретчинг</a:t>
                      </a:r>
                      <a:endParaRPr lang="ru-RU" sz="2400">
                        <a:solidFill>
                          <a:srgbClr val="333333"/>
                        </a:solidFill>
                        <a:effectLst/>
                        <a:latin typeface="Trebuchet MS"/>
                      </a:endParaRPr>
                    </a:p>
                    <a:p>
                      <a:r>
                        <a:rPr lang="ru-RU" sz="1800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- Динамические паузы</a:t>
                      </a:r>
                      <a:endParaRPr lang="ru-RU" sz="2400">
                        <a:solidFill>
                          <a:srgbClr val="333333"/>
                        </a:solidFill>
                        <a:effectLst/>
                        <a:latin typeface="Trebuchet MS"/>
                      </a:endParaRPr>
                    </a:p>
                    <a:p>
                      <a:r>
                        <a:rPr lang="ru-RU" sz="1800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- Подвижные и спортивные игры</a:t>
                      </a:r>
                      <a:endParaRPr lang="ru-RU" sz="2400">
                        <a:solidFill>
                          <a:srgbClr val="333333"/>
                        </a:solidFill>
                        <a:effectLst/>
                        <a:latin typeface="Trebuchet MS"/>
                      </a:endParaRPr>
                    </a:p>
                    <a:p>
                      <a:r>
                        <a:rPr lang="ru-RU" sz="1800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- Релаксация</a:t>
                      </a:r>
                      <a:endParaRPr lang="ru-RU" sz="2400">
                        <a:solidFill>
                          <a:srgbClr val="333333"/>
                        </a:solidFill>
                        <a:effectLst/>
                        <a:latin typeface="Trebuchet MS"/>
                      </a:endParaRPr>
                    </a:p>
                    <a:p>
                      <a:r>
                        <a:rPr lang="ru-RU" sz="1800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- Гимнастика (пальчиковая, для глаз, дыхательная и др)</a:t>
                      </a:r>
                      <a:endParaRPr lang="ru-RU" sz="2400">
                        <a:solidFill>
                          <a:srgbClr val="333333"/>
                        </a:solidFill>
                        <a:effectLst/>
                        <a:latin typeface="Trebuchet MS"/>
                      </a:endParaRPr>
                    </a:p>
                    <a:p>
                      <a:r>
                        <a:rPr lang="ru-RU" sz="1800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- Гимнастика динамическая, корригирующая, ортопедическая</a:t>
                      </a:r>
                      <a:endParaRPr lang="ru-RU" sz="2400">
                        <a:solidFill>
                          <a:srgbClr val="333333"/>
                        </a:solidFill>
                        <a:effectLst/>
                        <a:latin typeface="Trebuchet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0260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0260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0260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0260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- Физкультурные занятия</a:t>
                      </a:r>
                      <a:endParaRPr lang="ru-RU" sz="2400" dirty="0">
                        <a:solidFill>
                          <a:srgbClr val="333333"/>
                        </a:solidFill>
                        <a:effectLst/>
                        <a:latin typeface="Trebuchet MS"/>
                      </a:endParaRPr>
                    </a:p>
                    <a:p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- Проблемно-игровые :</a:t>
                      </a:r>
                      <a:r>
                        <a:rPr lang="ru-RU" sz="1800" dirty="0" err="1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игротренинги</a:t>
                      </a:r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, </a:t>
                      </a:r>
                      <a:r>
                        <a:rPr lang="ru-RU" sz="1800" dirty="0" err="1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игро</a:t>
                      </a:r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- терапия</a:t>
                      </a:r>
                      <a:endParaRPr lang="ru-RU" sz="2400" dirty="0">
                        <a:solidFill>
                          <a:srgbClr val="333333"/>
                        </a:solidFill>
                        <a:effectLst/>
                        <a:latin typeface="Trebuchet MS"/>
                      </a:endParaRPr>
                    </a:p>
                    <a:p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- Коммуникативные игры</a:t>
                      </a:r>
                      <a:endParaRPr lang="ru-RU" sz="2400" dirty="0">
                        <a:solidFill>
                          <a:srgbClr val="333333"/>
                        </a:solidFill>
                        <a:effectLst/>
                        <a:latin typeface="Trebuchet MS"/>
                      </a:endParaRPr>
                    </a:p>
                    <a:p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- Серия </a:t>
                      </a:r>
                      <a:r>
                        <a:rPr lang="ru-RU" sz="1800" dirty="0" err="1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занятий«Уроки</a:t>
                      </a:r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 здоровья»</a:t>
                      </a:r>
                      <a:endParaRPr lang="ru-RU" sz="2400" dirty="0">
                        <a:solidFill>
                          <a:srgbClr val="333333"/>
                        </a:solidFill>
                        <a:effectLst/>
                        <a:latin typeface="Trebuchet MS"/>
                      </a:endParaRPr>
                    </a:p>
                    <a:p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- Точечный самомассаж</a:t>
                      </a:r>
                      <a:endParaRPr lang="ru-RU" sz="2400" dirty="0">
                        <a:solidFill>
                          <a:srgbClr val="333333"/>
                        </a:solidFill>
                        <a:effectLst/>
                        <a:latin typeface="Trebuchet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0260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9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1C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9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- Технологии музыкального воздействия</a:t>
                      </a:r>
                      <a:endParaRPr lang="ru-RU" sz="2400" dirty="0">
                        <a:solidFill>
                          <a:srgbClr val="333333"/>
                        </a:solidFill>
                        <a:effectLst/>
                        <a:latin typeface="Trebuchet MS"/>
                      </a:endParaRPr>
                    </a:p>
                    <a:p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- Арт-терапия</a:t>
                      </a:r>
                      <a:endParaRPr lang="ru-RU" sz="2400" dirty="0">
                        <a:solidFill>
                          <a:srgbClr val="333333"/>
                        </a:solidFill>
                        <a:effectLst/>
                        <a:latin typeface="Trebuchet MS"/>
                      </a:endParaRPr>
                    </a:p>
                    <a:p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- </a:t>
                      </a:r>
                      <a:r>
                        <a:rPr lang="ru-RU" sz="1800" dirty="0" err="1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Сказкотерапия</a:t>
                      </a:r>
                      <a:endParaRPr lang="ru-RU" sz="2400" dirty="0">
                        <a:solidFill>
                          <a:srgbClr val="333333"/>
                        </a:solidFill>
                        <a:effectLst/>
                        <a:latin typeface="Trebuchet MS"/>
                      </a:endParaRPr>
                    </a:p>
                    <a:p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- Технологии воздействия цветом</a:t>
                      </a:r>
                      <a:endParaRPr lang="ru-RU" sz="2400" dirty="0">
                        <a:solidFill>
                          <a:srgbClr val="333333"/>
                        </a:solidFill>
                        <a:effectLst/>
                        <a:latin typeface="Trebuchet MS"/>
                      </a:endParaRPr>
                    </a:p>
                    <a:p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- </a:t>
                      </a:r>
                      <a:r>
                        <a:rPr lang="ru-RU" sz="1800" dirty="0" err="1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Психогимнастика</a:t>
                      </a:r>
                      <a:endParaRPr lang="ru-RU" sz="2400" dirty="0">
                        <a:solidFill>
                          <a:srgbClr val="333333"/>
                        </a:solidFill>
                        <a:effectLst/>
                        <a:latin typeface="Trebuchet MS"/>
                      </a:endParaRPr>
                    </a:p>
                    <a:p>
                      <a:r>
                        <a:rPr lang="ru-RU" sz="1800" dirty="0">
                          <a:solidFill>
                            <a:srgbClr val="333333"/>
                          </a:solidFill>
                          <a:effectLst/>
                          <a:latin typeface="Trebuchet MS"/>
                        </a:rPr>
                        <a:t>- Фонетическая ритмика</a:t>
                      </a:r>
                      <a:endParaRPr lang="ru-RU" sz="2400" dirty="0">
                        <a:solidFill>
                          <a:srgbClr val="333333"/>
                        </a:solidFill>
                        <a:effectLst/>
                        <a:latin typeface="Trebuchet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89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89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16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89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6278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88640"/>
            <a:ext cx="7498080" cy="4800600"/>
          </a:xfrm>
        </p:spPr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r>
              <a:rPr lang="ru-RU" dirty="0"/>
              <a:t>Выбор </a:t>
            </a:r>
            <a:r>
              <a:rPr lang="ru-RU" dirty="0" err="1"/>
              <a:t>здоровьесберегающих</a:t>
            </a:r>
            <a:r>
              <a:rPr lang="ru-RU" dirty="0"/>
              <a:t> педагогических технологий в конкретном ДОУ зависит от</a:t>
            </a:r>
            <a:r>
              <a:rPr lang="ru-RU" dirty="0" smtClean="0"/>
              <a:t>:</a:t>
            </a:r>
            <a:endParaRPr lang="ru-RU" dirty="0"/>
          </a:p>
          <a:p>
            <a:r>
              <a:rPr lang="ru-RU" dirty="0"/>
              <a:t>типа дошкольного учреждения</a:t>
            </a:r>
          </a:p>
          <a:p>
            <a:r>
              <a:rPr lang="ru-RU" dirty="0"/>
              <a:t>конкретных условий дошкольного образовательного учреждения  </a:t>
            </a:r>
          </a:p>
          <a:p>
            <a:r>
              <a:rPr lang="ru-RU" dirty="0"/>
              <a:t>организации </a:t>
            </a:r>
            <a:r>
              <a:rPr lang="ru-RU" dirty="0" err="1"/>
              <a:t>здоровьесберегающей</a:t>
            </a:r>
            <a:r>
              <a:rPr lang="ru-RU" dirty="0"/>
              <a:t> среды</a:t>
            </a:r>
          </a:p>
          <a:p>
            <a:r>
              <a:rPr lang="ru-RU" dirty="0"/>
              <a:t>от программы, по которой работают педагоги</a:t>
            </a:r>
          </a:p>
          <a:p>
            <a:r>
              <a:rPr lang="ru-RU" dirty="0"/>
              <a:t>продолжительности пребывания детей в ДОУ</a:t>
            </a:r>
          </a:p>
          <a:p>
            <a:r>
              <a:rPr lang="ru-RU" dirty="0"/>
              <a:t>от показателей здоровья детей</a:t>
            </a:r>
          </a:p>
          <a:p>
            <a:r>
              <a:rPr lang="ru-RU" dirty="0"/>
              <a:t>профессиональной компетентности педагогов.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4634259"/>
            <a:ext cx="4176464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674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7171" y="496311"/>
            <a:ext cx="7498080" cy="1143000"/>
          </a:xfrm>
        </p:spPr>
        <p:txBody>
          <a:bodyPr>
            <a:noAutofit/>
          </a:bodyPr>
          <a:lstStyle/>
          <a:p>
            <a:r>
              <a:rPr lang="ru-RU" sz="3200" dirty="0" err="1"/>
              <a:t>Здороеьесберегающие</a:t>
            </a:r>
            <a:r>
              <a:rPr lang="ru-RU" sz="3200" dirty="0"/>
              <a:t> технологии в дошкольном </a:t>
            </a:r>
            <a:r>
              <a:rPr lang="ru-RU" sz="3200" dirty="0" smtClean="0"/>
              <a:t>образовании - это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19872" y="1196752"/>
            <a:ext cx="5512656" cy="5328592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dirty="0"/>
              <a:t>технологии, направленные на решение приоритетной задачи современного дошкольного образования - задачи сохранения, поддержания и обогащения здоровья субъектов педагогического процесса в детском саду: детей, педагогов и родителей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924944"/>
            <a:ext cx="2958976" cy="3823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167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404664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Цель </a:t>
            </a:r>
            <a:r>
              <a:rPr lang="ru-RU" dirty="0" err="1"/>
              <a:t>здоровьесберегающих</a:t>
            </a:r>
            <a:r>
              <a:rPr lang="ru-RU" dirty="0"/>
              <a:t> технологий в дошкольном </a:t>
            </a:r>
            <a:r>
              <a:rPr lang="ru-RU" dirty="0" smtClean="0"/>
              <a:t>образовании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916832"/>
            <a:ext cx="7498080" cy="4331568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ru-RU" sz="2400" dirty="0"/>
              <a:t>обеспечение высокого уровня реального здоровья воспитаннику детского сада и воспитание </a:t>
            </a:r>
            <a:r>
              <a:rPr lang="ru-RU" sz="2400" dirty="0" err="1"/>
              <a:t>валеологической</a:t>
            </a:r>
            <a:r>
              <a:rPr lang="ru-RU" sz="2400" dirty="0"/>
              <a:t> культуры, как совокупности осознанного отношения ребенка к здоровью и жизни человека, знаний о здоровье и умений оберегать, поддерживать и сохранять его, </a:t>
            </a:r>
            <a:r>
              <a:rPr lang="ru-RU" sz="2400" dirty="0" err="1"/>
              <a:t>валеологической</a:t>
            </a:r>
            <a:r>
              <a:rPr lang="ru-RU" sz="2400" dirty="0"/>
              <a:t> компетентности, позволяющей дошкольнику самостоятельно и эффективно решать задачи здорового образа жизни и безопасного поведения, задачи, связанные с оказанием элементарной медицинской, психологической самопомощи и помощи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15883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76672"/>
            <a:ext cx="8154937" cy="6116203"/>
          </a:xfrm>
        </p:spPr>
      </p:pic>
    </p:spTree>
    <p:extLst>
      <p:ext uri="{BB962C8B-B14F-4D97-AF65-F5344CB8AC3E}">
        <p14:creationId xmlns:p14="http://schemas.microsoft.com/office/powerpoint/2010/main" val="3711442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404664"/>
            <a:ext cx="7498080" cy="5843736"/>
          </a:xfrm>
        </p:spPr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b="1" dirty="0"/>
              <a:t>Медико-</a:t>
            </a:r>
            <a:r>
              <a:rPr lang="ru-RU" b="1" dirty="0" err="1"/>
              <a:t>профuлактические</a:t>
            </a:r>
            <a:r>
              <a:rPr lang="ru-RU" b="1" dirty="0"/>
              <a:t> технологии</a:t>
            </a:r>
            <a:r>
              <a:rPr lang="ru-RU" dirty="0"/>
              <a:t> в дошкольном образовании технологии, обеспечивающие сохранение и приумножение здоровья детей под руководством медицинского персонала ДОУ в соответствии с медицинскими требованиями и нормами, с использованием медицинских средств. К ним </a:t>
            </a:r>
            <a:r>
              <a:rPr lang="ru-RU" dirty="0" smtClean="0"/>
              <a:t>относятся: </a:t>
            </a:r>
          </a:p>
          <a:p>
            <a:r>
              <a:rPr lang="ru-RU" dirty="0" smtClean="0"/>
              <a:t>организация </a:t>
            </a:r>
            <a:r>
              <a:rPr lang="ru-RU" dirty="0"/>
              <a:t>мониторинга здоровья дошкольников и разработка рекомендаций по оптимизации детского здоровья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/>
              <a:t>организация и контроль питания детей раннего и дошкольного возраста, физического развития дошкольников, закаливания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/>
              <a:t>организация профилактических мероприятий в детском саду; организация контроля и помощь в обеспечении требований СанПиНов; </a:t>
            </a:r>
            <a:endParaRPr lang="ru-RU" dirty="0" smtClean="0"/>
          </a:p>
          <a:p>
            <a:r>
              <a:rPr lang="ru-RU" dirty="0" smtClean="0"/>
              <a:t>организация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среды в ДОУ.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5565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1435608" y="692696"/>
            <a:ext cx="7498080" cy="5555704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b="1" dirty="0"/>
              <a:t>Технологии </a:t>
            </a:r>
            <a:r>
              <a:rPr lang="ru-RU" b="1" dirty="0" err="1"/>
              <a:t>валеологического</a:t>
            </a:r>
            <a:r>
              <a:rPr lang="ru-RU" b="1" dirty="0"/>
              <a:t> просвещения родителей</a:t>
            </a:r>
            <a:r>
              <a:rPr lang="ru-RU" dirty="0"/>
              <a:t> – это технологии, направленные на обеспечение </a:t>
            </a:r>
            <a:r>
              <a:rPr lang="ru-RU" dirty="0" err="1"/>
              <a:t>валеологической</a:t>
            </a:r>
            <a:r>
              <a:rPr lang="ru-RU" dirty="0"/>
              <a:t> образованности родителей воспитанников ДОУ, обретение ими </a:t>
            </a:r>
            <a:r>
              <a:rPr lang="ru-RU" dirty="0" err="1"/>
              <a:t>валеологической</a:t>
            </a:r>
            <a:r>
              <a:rPr lang="ru-RU" dirty="0"/>
              <a:t> компетентности. </a:t>
            </a:r>
            <a:r>
              <a:rPr lang="ru-RU" dirty="0" err="1"/>
              <a:t>Валеологическое</a:t>
            </a:r>
            <a:r>
              <a:rPr lang="ru-RU" dirty="0"/>
              <a:t> образование родителей надо рассматривать как непрерывный процесс </a:t>
            </a:r>
            <a:r>
              <a:rPr lang="ru-RU" dirty="0" err="1"/>
              <a:t>валеологического</a:t>
            </a:r>
            <a:r>
              <a:rPr lang="ru-RU" dirty="0"/>
              <a:t> просвещения всех членов семьи.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7745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435608" y="476672"/>
            <a:ext cx="7498080" cy="5771728"/>
          </a:xfrm>
        </p:spPr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b="1" dirty="0"/>
              <a:t>Технологии социально-психологического благополучия ребёнка</a:t>
            </a:r>
            <a:r>
              <a:rPr lang="ru-RU" dirty="0"/>
              <a:t> – технологии, обеспечивающие психическое и социальное здоровье ребёнка-дошкольника. Основная задача этих технологий обеспечение эмоциональной комфортности и позитивного психологического самочувствия ребёнка в процессе общения со сверстниками и взрослыми в детском саду и семье, обеспечение социально-эмоционального благополучия дошкольника. Реализацией данных технологий занимается психолог посредством специально организованных встреч с детьми, а также воспитатель и специалисты дошкольного образования в текущем педагогическом процессе ДОУ. К этому виду технологий можно отнести технологии психологического и психолого-педагогического сопровождения развития ребёнка в педагогическом процессе ДОУ.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9669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332656"/>
            <a:ext cx="5584664" cy="3312368"/>
          </a:xfrm>
        </p:spPr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b="1" dirty="0"/>
              <a:t>Технологии </a:t>
            </a:r>
            <a:r>
              <a:rPr lang="ru-RU" b="1" dirty="0" err="1"/>
              <a:t>здоровьесбережения</a:t>
            </a:r>
            <a:r>
              <a:rPr lang="ru-RU" b="1" dirty="0"/>
              <a:t> и </a:t>
            </a:r>
            <a:r>
              <a:rPr lang="ru-RU" b="1" dirty="0" err="1"/>
              <a:t>здоровьеобогащения</a:t>
            </a:r>
            <a:r>
              <a:rPr lang="ru-RU" b="1" dirty="0"/>
              <a:t> </a:t>
            </a:r>
            <a:r>
              <a:rPr lang="ru-RU" dirty="0"/>
              <a:t>педагогов дошкольного образования – технологии, направленные на развитие культуры здоровья педагогов детского сада, в том числе культуры профессионального здоровья, развитие потребности к здоровому образу жизни.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3356992"/>
            <a:ext cx="4896544" cy="3231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86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260648"/>
            <a:ext cx="7498080" cy="5987752"/>
          </a:xfrm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b="1" dirty="0"/>
              <a:t>Физкультурно-оздоровительные технологии </a:t>
            </a:r>
            <a:r>
              <a:rPr lang="ru-RU" dirty="0"/>
              <a:t>в дошкольном образовании –технологии, направленные на физическое развитие и укрепление здоровья ребенка: развитие физических качеств, двигательной активности и становление физической культуры дошкольников, закаливание, дыхательная гимнастика, массаж и самомассаж, профилактика плоскостопия и формирование правильной осанки, оздоровительные процедуры в водной среде (бассейне) и на тренажерах, воспитание привычки к повседневной физической активности и заботе о здоровье и др. Реализация этих технологий, как правило, осуществляется специалистами по физическому воспитанию и воспитателями ДОУ в условиях специально организованных форм оздоровительной работы. Отдельные приемы этих технологий широко используются педагогами дошкольного образования в разных формах организации педагогического процесса: на занятиях и прогулках, в режимные моменты и в свободной деятельности детей, в ходе педагогического взаимодействия взрослого с ребенком и др.</a:t>
            </a:r>
          </a:p>
        </p:txBody>
      </p:sp>
    </p:spTree>
    <p:extLst>
      <p:ext uri="{BB962C8B-B14F-4D97-AF65-F5344CB8AC3E}">
        <p14:creationId xmlns:p14="http://schemas.microsoft.com/office/powerpoint/2010/main" val="16130005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42</TotalTime>
  <Words>390</Words>
  <Application>Microsoft Office PowerPoint</Application>
  <PresentationFormat>Экран (4:3)</PresentationFormat>
  <Paragraphs>46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Здороеьесберегающие технологии в дошкольном образовании</vt:lpstr>
      <vt:lpstr>Здороеьесберегающие технологии в дошкольном образовании - это  </vt:lpstr>
      <vt:lpstr>Цель здоровьесберегающих технологий в дошкольном образовании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Здороеьесберегающие технологии в дошкольном образовании</dc:title>
  <dc:creator>имя</dc:creator>
  <cp:lastModifiedBy>имя</cp:lastModifiedBy>
  <cp:revision>4</cp:revision>
  <dcterms:created xsi:type="dcterms:W3CDTF">2018-08-14T01:02:25Z</dcterms:created>
  <dcterms:modified xsi:type="dcterms:W3CDTF">2018-08-14T01:44:44Z</dcterms:modified>
</cp:coreProperties>
</file>