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9" r:id="rId14"/>
    <p:sldId id="268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24745"/>
            <a:ext cx="7175351" cy="2088232"/>
          </a:xfrm>
        </p:spPr>
        <p:txBody>
          <a:bodyPr/>
          <a:lstStyle/>
          <a:p>
            <a:r>
              <a:rPr lang="ru-RU" sz="4000" dirty="0" smtClean="0"/>
              <a:t>Проект</a:t>
            </a:r>
            <a:br>
              <a:rPr lang="ru-RU" sz="4000" dirty="0" smtClean="0"/>
            </a:br>
            <a:r>
              <a:rPr lang="ru-RU" sz="4000" dirty="0" smtClean="0"/>
              <a:t>«Защитники Отечества»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573017"/>
            <a:ext cx="5637010" cy="23616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Автор проекта: </a:t>
            </a:r>
          </a:p>
          <a:p>
            <a:r>
              <a:rPr lang="ru-RU" dirty="0"/>
              <a:t>                                                                                                  воспитатель МБОУ НШ ДС 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ru-RU" dirty="0"/>
              <a:t>. </a:t>
            </a:r>
            <a:r>
              <a:rPr lang="ru-RU" dirty="0" err="1"/>
              <a:t>Краснореченское</a:t>
            </a:r>
            <a:r>
              <a:rPr lang="ru-RU" dirty="0"/>
              <a:t> </a:t>
            </a:r>
          </a:p>
          <a:p>
            <a:r>
              <a:rPr lang="ru-RU" dirty="0"/>
              <a:t>                                                                                                                      </a:t>
            </a:r>
            <a:r>
              <a:rPr lang="ru-RU" dirty="0" smtClean="0"/>
              <a:t>Кузнецова Валентина Петровна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7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Познавательное развитие</a:t>
            </a:r>
          </a:p>
          <a:p>
            <a:r>
              <a:rPr lang="ru-RU" dirty="0" smtClean="0"/>
              <a:t>Рисование</a:t>
            </a:r>
          </a:p>
          <a:p>
            <a:r>
              <a:rPr lang="ru-RU" dirty="0" smtClean="0"/>
              <a:t>Лепка</a:t>
            </a:r>
          </a:p>
          <a:p>
            <a:r>
              <a:rPr lang="ru-RU" dirty="0" smtClean="0"/>
              <a:t>Аппликация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Чтение художественной литературы</a:t>
            </a:r>
          </a:p>
          <a:p>
            <a:r>
              <a:rPr lang="ru-RU" dirty="0" smtClean="0"/>
              <a:t>Заучивание стихотворений</a:t>
            </a:r>
          </a:p>
          <a:p>
            <a:r>
              <a:rPr lang="ru-RU" dirty="0" smtClean="0"/>
              <a:t>Дидактические игры</a:t>
            </a:r>
          </a:p>
          <a:p>
            <a:r>
              <a:rPr lang="ru-RU" dirty="0" smtClean="0"/>
              <a:t>Пальчиковая гимнастика</a:t>
            </a:r>
          </a:p>
          <a:p>
            <a:r>
              <a:rPr lang="ru-RU" dirty="0" smtClean="0"/>
              <a:t>Сюжетно – ролевые игры</a:t>
            </a:r>
          </a:p>
          <a:p>
            <a:r>
              <a:rPr lang="ru-RU" dirty="0" smtClean="0"/>
              <a:t>Самостоятельная деятельность детей</a:t>
            </a:r>
          </a:p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2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беседы</a:t>
            </a:r>
            <a:endParaRPr lang="ru-RU" dirty="0"/>
          </a:p>
        </p:txBody>
      </p:sp>
      <p:pic>
        <p:nvPicPr>
          <p:cNvPr id="1026" name="Picture 2" descr="C:\Users\TANIY\Desktop\для презинтации\IMG-20210210-WA00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IY\Desktop\для презинтации\IMG-20210205-WA00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уголка</a:t>
            </a:r>
            <a:endParaRPr lang="ru-RU" dirty="0"/>
          </a:p>
        </p:txBody>
      </p:sp>
      <p:pic>
        <p:nvPicPr>
          <p:cNvPr id="7170" name="Picture 2" descr="C:\Users\TANIY\Desktop\для презинтации\IMG-20210208-WA0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NIY\Desktop\для презинтации\IMG-20210208-WA00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</a:t>
            </a:r>
            <a:endParaRPr lang="ru-RU" dirty="0"/>
          </a:p>
        </p:txBody>
      </p:sp>
      <p:pic>
        <p:nvPicPr>
          <p:cNvPr id="4098" name="Picture 2" descr="C:\Users\TANIY\Desktop\для презинтации\IMG-20210205-WA00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NIY\Desktop\для презинтации\IMG-20210210-WA003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 – ролевые игры</a:t>
            </a:r>
            <a:endParaRPr lang="ru-RU" dirty="0"/>
          </a:p>
        </p:txBody>
      </p:sp>
      <p:pic>
        <p:nvPicPr>
          <p:cNvPr id="3074" name="Picture 2" descr="C:\Users\TANIY\Desktop\для презинтации\IMG-20210218-WA00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NIY\Desktop\для презинтации\IMG-20210218-WA00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</a:t>
            </a:r>
            <a:endParaRPr lang="ru-RU" dirty="0"/>
          </a:p>
        </p:txBody>
      </p:sp>
      <p:pic>
        <p:nvPicPr>
          <p:cNvPr id="5122" name="Picture 2" descr="C:\Users\TANIY\Desktop\для презинтации\IMG-20210218-WA006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327797"/>
            <a:ext cx="3822700" cy="2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NIY\Desktop\для презинтации\IMG-20210218-WA00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27797"/>
            <a:ext cx="3822700" cy="2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6146" name="Picture 2" descr="C:\Users\TANIY\Desktop\для презинтации\IMG_20210219_104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3258"/>
            <a:ext cx="6912768" cy="46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мероприятие: музыкально – спортивный праздник «Курс молодого бойца»</a:t>
            </a:r>
            <a:endParaRPr lang="ru-RU" dirty="0"/>
          </a:p>
        </p:txBody>
      </p:sp>
      <p:pic>
        <p:nvPicPr>
          <p:cNvPr id="8194" name="Picture 2" descr="C:\Users\TANIY\Desktop\для презинтации\IMG_20210219_1015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822700" cy="2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ANIY\Desktop\для презинтации\IMG_20210219_1043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822700" cy="2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Формирование у детей патриотизма, чувства гордости и уважения к своей стране </a:t>
            </a:r>
            <a:r>
              <a:rPr lang="ru-RU" sz="3200" smtClean="0"/>
              <a:t>и Армии.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1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Познакомить детей с историей возникновения праздника «День защитника отечества»;</a:t>
            </a:r>
          </a:p>
          <a:p>
            <a:r>
              <a:rPr lang="ru-RU" dirty="0" smtClean="0"/>
              <a:t>Расширить представление детей о Российской Армии, о видах войск, о людях военных профессий;</a:t>
            </a:r>
          </a:p>
          <a:p>
            <a:r>
              <a:rPr lang="ru-RU" dirty="0" smtClean="0"/>
              <a:t>Способствовать развитию речи через выразительное чтение стихов, обогащать словарь новыми словами;</a:t>
            </a:r>
          </a:p>
          <a:p>
            <a:r>
              <a:rPr lang="ru-RU" dirty="0" smtClean="0"/>
              <a:t>Воспитывать чувство патриотизма у детей, уважение к российскому солдату;</a:t>
            </a:r>
          </a:p>
          <a:p>
            <a:r>
              <a:rPr lang="ru-RU" dirty="0" smtClean="0"/>
              <a:t>Активно привлекать семью к патриотическому воспитанию своих детей.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8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Воспитанники старшей группы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 участников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2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краткосрочный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6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Воспитатель</a:t>
            </a:r>
          </a:p>
          <a:p>
            <a:r>
              <a:rPr lang="ru-RU" sz="3600" dirty="0" smtClean="0"/>
              <a:t>Воспитанники группы</a:t>
            </a:r>
          </a:p>
          <a:p>
            <a:r>
              <a:rPr lang="ru-RU" sz="3600" dirty="0" smtClean="0"/>
              <a:t>Родители</a:t>
            </a:r>
          </a:p>
          <a:p>
            <a:r>
              <a:rPr lang="ru-RU" sz="3600" dirty="0" smtClean="0"/>
              <a:t>Музыкальный руководитель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проектной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8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/>
              <a:t>Дети: </a:t>
            </a:r>
          </a:p>
          <a:p>
            <a:r>
              <a:rPr lang="ru-RU" dirty="0" smtClean="0"/>
              <a:t>развитие у детей дошкольного возраста эмоционально – положительного отношения к солдатам – защитникам;</a:t>
            </a:r>
          </a:p>
          <a:p>
            <a:r>
              <a:rPr lang="ru-RU" dirty="0" smtClean="0"/>
              <a:t>Желание подражать солдатам, быть такими же смелыми, отважными, сильными и благородными</a:t>
            </a:r>
          </a:p>
          <a:p>
            <a:r>
              <a:rPr lang="ru-RU" dirty="0" smtClean="0"/>
              <a:t>Увеличить объем знаний о современных защитниках Российской Армии, родах войск, видах военной техники.</a:t>
            </a:r>
          </a:p>
          <a:p>
            <a:r>
              <a:rPr lang="ru-RU" u="sng" dirty="0" smtClean="0"/>
              <a:t>Родители: </a:t>
            </a:r>
          </a:p>
          <a:p>
            <a:r>
              <a:rPr lang="ru-RU" dirty="0" smtClean="0"/>
              <a:t>повышение заинтересованности родителей в формировании чувств патриотизма у детей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7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 этап  - подготовительный</a:t>
            </a:r>
          </a:p>
          <a:p>
            <a:r>
              <a:rPr lang="ru-RU" sz="3200" dirty="0" smtClean="0"/>
              <a:t>2 этап – основной</a:t>
            </a:r>
          </a:p>
          <a:p>
            <a:r>
              <a:rPr lang="ru-RU" sz="3200" dirty="0" smtClean="0"/>
              <a:t>3 этап - заключительный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1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Опрос детей «Что я знаю об армии?»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7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</TotalTime>
  <Words>256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Проект «Защитники Отечества»</vt:lpstr>
      <vt:lpstr>Цель проекта</vt:lpstr>
      <vt:lpstr>Задачи проекта:</vt:lpstr>
      <vt:lpstr>Возраст участников</vt:lpstr>
      <vt:lpstr>Тип проекта:</vt:lpstr>
      <vt:lpstr>Состав проектной группы</vt:lpstr>
      <vt:lpstr>Ожидаемые результаты проекта</vt:lpstr>
      <vt:lpstr>Этапы реализации проекта</vt:lpstr>
      <vt:lpstr>Подготовительный этап</vt:lpstr>
      <vt:lpstr>Основной этап</vt:lpstr>
      <vt:lpstr>беседы</vt:lpstr>
      <vt:lpstr>Оформление уголка</vt:lpstr>
      <vt:lpstr>рисование</vt:lpstr>
      <vt:lpstr>Сюжетно – ролевые игры</vt:lpstr>
      <vt:lpstr>экскурсия</vt:lpstr>
      <vt:lpstr>Работа с родителями</vt:lpstr>
      <vt:lpstr>итоговое мероприятие: музыкально – спортивный праздник «Курс молодого бойца»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TANIY</dc:creator>
  <cp:lastModifiedBy>TANIY</cp:lastModifiedBy>
  <cp:revision>9</cp:revision>
  <dcterms:created xsi:type="dcterms:W3CDTF">2021-03-22T02:25:32Z</dcterms:created>
  <dcterms:modified xsi:type="dcterms:W3CDTF">2021-03-24T00:30:28Z</dcterms:modified>
</cp:coreProperties>
</file>