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3041" autoAdjust="0"/>
  </p:normalViewPr>
  <p:slideViewPr>
    <p:cSldViewPr>
      <p:cViewPr varScale="1">
        <p:scale>
          <a:sx n="87" d="100"/>
          <a:sy n="87" d="100"/>
        </p:scale>
        <p:origin x="-8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41AE-2EA0-4079-9245-858BC352A534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310A3-2BBE-4A3A-922D-032EC0F9C3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5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310A3-2BBE-4A3A-922D-032EC0F9C3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0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310A3-2BBE-4A3A-922D-032EC0F9C3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8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620688"/>
            <a:ext cx="7408333" cy="550547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Муниципальное бюджетное  общеобразовательное учреждение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«Начальная школа - детский сад «Радуга» с.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Краснореченское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Хабаровского муниципального района Хабаровского края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Проект «В гостях у сказки» 2 младшая группа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Автор проекта: воспитатель второй младшей группы «Сказка»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Гусевская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Галина Петровна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Arial"/>
                <a:ea typeface="Times New Roman"/>
                <a:cs typeface="Times New Roman"/>
              </a:rPr>
              <a:t> 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8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Настольный театр .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7171" name="Picture 3" descr="C:\Users\Я\Desktop\проектирование\настольный театр\IMG_20210312_0946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636913"/>
            <a:ext cx="4266043" cy="31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Я\Desktop\проектирование\настольный театр\IMG_20210319_1035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2" y="2636913"/>
            <a:ext cx="4266043" cy="31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Перчаточный театр «Курочка Ряба»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8194" name="Picture 2" descr="C:\Users\Я\Desktop\проектирование\перчаточный театр сказка Курочка Ряба\IMG_20210319_102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3666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Театр на магнитах.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9218" name="Picture 2" descr="C:\Users\Я\Desktop\проектирование\театр на магнитах по русским народным сказкам\IMG_20210311_0913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3" y="1700808"/>
            <a:ext cx="3319016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Я\Desktop\проектирование\театр на магнитах по русским народным сказкам\IMG_20210311_09204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768177"/>
            <a:ext cx="3268489" cy="43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8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Пальчиковый театр</a:t>
            </a:r>
            <a:endParaRPr lang="ru-RU" sz="4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 descr="C:\Users\Я\Desktop\проектирование\театр на палочках\IMG_20210319_102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89658"/>
            <a:ext cx="604867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\Desktop\проектирование\угадай сказку\IMG_20210311_093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5132" y="1076738"/>
            <a:ext cx="3787068" cy="504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Угадай сказку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Собери сказку (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пазлы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2292" name="Picture 4" descr="C:\Users\Я\Desktop\проектирование\собери сказку\IMG_20210310_0927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2" y="1988840"/>
            <a:ext cx="4266043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Я\Desktop\проектирование\собери сказку\IMG_20210319_1255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8754"/>
            <a:ext cx="3960440" cy="40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7220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Математическая игра «Салфетка для бабушки и дедушки» (геометрические фигуры) по сказке «Колобок»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13314" name="Picture 2" descr="C:\Users\Я\Desktop\проектирование\салфетка для бабушки и дедушки (геметрические фигуры) по сказке Курочка Ряба\IMG_20201203_0937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2" y="2636913"/>
            <a:ext cx="4266043" cy="31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Я\Desktop\проектирование\салфетка для бабушки и дедушки (геметрические фигуры) по сказке Курочка Ряба\IMG_20201203_0937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636912"/>
            <a:ext cx="4206743" cy="31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Подвижные игры «Зверята» (имитация движений сказочных  героев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)</a:t>
            </a:r>
            <a:endParaRPr lang="ru-RU" sz="2800" dirty="0"/>
          </a:p>
        </p:txBody>
      </p:sp>
      <p:pic>
        <p:nvPicPr>
          <p:cNvPr id="14338" name="Picture 2" descr="C:\Users\Я\Desktop\проектирование\подвижная игра Зверята (имитация движений сказочных героев)\IMG_20210323_102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88" y="1773214"/>
            <a:ext cx="5803932" cy="43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НОД  по развитию речи «Чтение сказки «Кот, петух и лиса».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43666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1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Остуди молоко для козлят (дыхательная гимнастика)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15362" name="Picture 2" descr="C:\Users\Я\Desktop\проектирование\остуди молоко для козлят(дыхательная гимнастика)\IMG_20210310_162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44" y="1628800"/>
            <a:ext cx="5996484" cy="44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Сказка – древнейший жанр устного народного творчества. Она учит человека жить, вселяет в него оптимизм, веру в торжество добра и справедливости. За фантастикой и вымыслом скрываются реальные человеческие отношения. Отсюда и идет огромное воспитательное значение сказки. На сегодняшнем этапе жизни современного общества данная тема очень актуальна, поэтому решили реализовать данный проект с нашими малышами.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7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7512"/>
            <a:ext cx="8229600" cy="193434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НОД Аппликация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«Выросла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репка большая-пребольшая»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по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сказке «Репка»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16386" name="Picture 2" descr="C:\Users\Я\Desktop\проектирование\аппликация выросла репка большая - пребольшая\IMG-20210322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30" y="1484784"/>
            <a:ext cx="6188506" cy="464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НОД Конструирование по сказке «Теремок»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17410" name="Picture 2" descr="C:\Users\Я\Desktop\проектирование\конструирование по сказке Теремок\IMG_20210323_164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24" y="1394774"/>
            <a:ext cx="6308520" cy="47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7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НОД лепка «Горошек для петушка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» </a:t>
            </a:r>
            <a:br>
              <a:rPr lang="ru-RU" sz="28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по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сказке «Кот, петух и лиса»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18434" name="Picture 2" descr="C:\Users\Я\Desktop\проектирование\лепка горошек для петушка по сказке КотЮпетух и лиса\IMG_20210322_0958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170032" cy="31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Я\Desktop\проектирование\лепка горошек для петушка по сказке КотЮпетух и лиса\IMG-20210322-WA00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636912"/>
            <a:ext cx="42307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«Книжки – малышки»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9458" name="Picture 2" descr="C:\Users\Я\Desktop\проектирование\книжки-малышки\IMG_20210324_1140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1" y="2636912"/>
            <a:ext cx="4266044" cy="31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Я\Desktop\проектирование\книжки-малышки\IMG_20210324_10244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5962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Фото – выставка «Читаем вместе»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482" name="Picture 2" descr="C:\Users\Я\Desktop\проектирование\Читаем вместе\IMG-20210323-WA00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4" y="1700808"/>
            <a:ext cx="3312102" cy="442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Я\Desktop\проектирование\Читаем вместе\IMG-20210323-WA004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772816"/>
            <a:ext cx="3265010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4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Фото - выставка «Раскрашиваем вместе с мамой героев сказки»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21506" name="Picture 2" descr="C:\Users\Я\Desktop\проектирование\люблю раскрашивать сместе с мамой\IMG-20210227-WA00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81" y="1700808"/>
            <a:ext cx="2489262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Я\Desktop\проектирование\люблю раскрашивать сместе с мамой\IMG-20210301-WA000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38" y="1725964"/>
            <a:ext cx="3011386" cy="44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\Desktop\проектирование\люблю раскрашивать сместе с мамой\IMG-20210304-WA00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22930"/>
            <a:ext cx="2592287" cy="46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Я\Desktop\проектирование\люблю раскрашивать сместе с мамой\IMG-20210308-WA008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556792"/>
            <a:ext cx="3427028" cy="45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Заключительный этап проекта.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Инсценировка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сказки «Репка»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24578" name="Picture 2" descr="C:\Users\Я\Desktop\IMG_20210325_094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6" y="1611196"/>
            <a:ext cx="6019956" cy="451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Наши артисты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5602" name="Picture 2" descr="C:\Users\Я\Desktop\IMG_20210325_095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32" y="1556792"/>
            <a:ext cx="6092496" cy="45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Ожидаемые результаты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: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-дети проявляют интерес к участию в показе сказок с помощью фигурок настольного кукольного театра;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-эмоционально откликаются на прочитанный воспитателем текс сказок, активно отвечают на вопросы о последовательности событий в сказке, с интересом рассматривает иллюстрации к художественному произведению, рассуждают, приобретают умения решать проблемные ситуации, сопереживают героям сказок;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-проявляют умения и творческие способности в инсценировке сказок, в продуктивной деятельности.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 повысился уровень активности родителей в участии в проектной деятельности.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514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b="1" dirty="0"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 - расширять представления о сказках; 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- формировать нравственное представление детей на эмоционально-чувственной основе через содержание сказок; 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- учить детей слушать, слышать, рассуждать, развивать умения применять свои знания в беседе, добиваться связных высказываний;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 - формировать умение инсценировать эпизоды сказок , показывать сказки с помощью разных видов театра.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 - развивать у детей речь, обогащать словарь детей, отображать свои впечатления в продуктивных видах деятельности; 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- развивать у детей творческие способности, воображение, фантазию;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6400" dirty="0">
                <a:latin typeface="Times New Roman"/>
                <a:ea typeface="Times New Roman"/>
                <a:cs typeface="Times New Roman"/>
              </a:rPr>
              <a:t>- воспитывать дружеские доброжелательные отношения между детьми и родителями.</a:t>
            </a:r>
            <a:endParaRPr lang="ru-RU" sz="6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Цель проекта</a:t>
            </a:r>
            <a:r>
              <a:rPr lang="ru-RU" sz="2400" dirty="0">
                <a:latin typeface="Times New Roman"/>
                <a:ea typeface="Times New Roman"/>
              </a:rPr>
              <a:t>: формировать интерес к русскому народному творчеству (сказкам); создание условий для активного использования сказок в творческой деятельности детей</a:t>
            </a:r>
            <a:r>
              <a:rPr lang="ru-RU" sz="2800" dirty="0">
                <a:latin typeface="Times New Roman"/>
                <a:ea typeface="Times New Roman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02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ru-RU" sz="4400" dirty="0">
                <a:latin typeface="Times New Roman"/>
                <a:ea typeface="Times New Roman"/>
                <a:cs typeface="Times New Roman"/>
              </a:rPr>
              <a:t>Спасибо за внимание!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4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67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764704"/>
            <a:ext cx="7408333" cy="536145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Участники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проекта: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воспитатель, помощник воспитателя, дети, родители (законные представители).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Срок реализации проекта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неделя с 05.04.- 09.04.2021г .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Принципы работы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: системный подход; планомерность и непрерывность; развивающий характер обучения с учетом возрастных и индивидуальных особенностей ребенка.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Педагогические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приёмы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 детьми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непрерывно-образовательная деятельность , подвижные игры , дидактические игры , пальчиковые игры, театрализованные игры, игровые образовательные ситуации, изобразительная деятельность, чтение художественной литературы, загадки.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 родителями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консультации, беседы, фото – отчеты в виде слайд шоу, выставки работ детей и родителей.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4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Подготовительный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анализ и обобщение научно-методической, специальной литературы по реализации проекта, подготовка материала к проекту (конспекты НОД, дидактический материал и др.);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-сообщение и беседа с родителями о создании совместного проекта «В гостях у сказки», приобщение родителей к участию в проекте.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Основной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-проведение работы с детьми по плану в различных видах деятельности;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-консультация для родителей «Роль сказки  в жизни ребёнка»;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-выставка работ детей по изобразительной деятельности;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-выставка книжек-малышек;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-фото - выставка «Раскрашиваем вместе с мамой героев сказки»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-фото-выставка «Читаем вместе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Заключительный:</a:t>
            </a: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нсценировка сказки «Репка»</a:t>
            </a:r>
            <a:endParaRPr lang="ru-RU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Этапы реализации проекта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Основной этап реализации проекта 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sz="2800" dirty="0">
                <a:latin typeface="Times New Roman"/>
                <a:ea typeface="Times New Roman"/>
                <a:cs typeface="Times New Roman"/>
              </a:rPr>
              <a:t>Любимые сказки детей (Книжная выставка)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1026" name="Picture 2" descr="C:\Users\Я\Desktop\проектирование\любимые сказки детей\IMG_20210307_151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44" y="1844675"/>
            <a:ext cx="5708650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 «Книжный мир»</a:t>
            </a:r>
            <a:endParaRPr lang="ru-RU" dirty="0"/>
          </a:p>
        </p:txBody>
      </p:sp>
      <p:pic>
        <p:nvPicPr>
          <p:cNvPr id="2051" name="Picture 3" descr="C:\Users\Я\Desktop\проектирование\магазинКнижный Мир\IMG_20210318_1055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7" y="1700808"/>
            <a:ext cx="3319016" cy="442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Я\Desktop\проектирование\магазинКнижный Мир\IMG-20210318-WA000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700808"/>
            <a:ext cx="3319016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Рассматривание иллюстраций к Русским народным сказкам.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5122" name="Picture 2" descr="C:\Users\Я\Desktop\проектирование\рассматривание иллюстраций к русским народным сказкам\IMG_20210312_093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9659"/>
            <a:ext cx="604867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Рассказывание сказок по сюжетным картинкам «Курочка Ряба», «Волк и семеро козлят».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8" name="Picture 4" descr="C:\Users\Я\Desktop\проектирование\расскажи сказку по сюжетным картинкам\IMG_20210319_1120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3" y="1700808"/>
            <a:ext cx="3319016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Я\Desktop\проектирование\расскажи сказку по сюжетным картинкам\IMG_20210319_1131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700808"/>
            <a:ext cx="3319016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1299</TotalTime>
  <Words>692</Words>
  <Application>Microsoft Office PowerPoint</Application>
  <PresentationFormat>Экран (4:3)</PresentationFormat>
  <Paragraphs>68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        </vt:lpstr>
      <vt:lpstr>Актуальность </vt:lpstr>
      <vt:lpstr>Цель проекта: формировать интерес к русскому народному творчеству (сказкам); создание условий для активного использования сказок в творческой деятельности детей. </vt:lpstr>
      <vt:lpstr> </vt:lpstr>
      <vt:lpstr>Этапы реализации проекта  </vt:lpstr>
      <vt:lpstr>Основной этап реализации проекта  Любимые сказки детей (Книжная выставка) </vt:lpstr>
      <vt:lpstr>Магазин «Книжный мир»</vt:lpstr>
      <vt:lpstr>Рассматривание иллюстраций к Русским народным сказкам. </vt:lpstr>
      <vt:lpstr>Рассказывание сказок по сюжетным картинкам «Курочка Ряба», «Волк и семеро козлят». </vt:lpstr>
      <vt:lpstr>Настольный театр . </vt:lpstr>
      <vt:lpstr>Перчаточный театр «Курочка Ряба» </vt:lpstr>
      <vt:lpstr>Театр на магнитах. </vt:lpstr>
      <vt:lpstr>Пальчиковый театр</vt:lpstr>
      <vt:lpstr>Угадай сказку </vt:lpstr>
      <vt:lpstr>Собери сказку (пазлы) </vt:lpstr>
      <vt:lpstr>Математическая игра «Салфетка для бабушки и дедушки» (геометрические фигуры) по сказке «Колобок» </vt:lpstr>
      <vt:lpstr>Подвижные игры «Зверята» (имитация движений сказочных  героев)</vt:lpstr>
      <vt:lpstr>НОД  по развитию речи «Чтение сказки «Кот, петух и лиса». </vt:lpstr>
      <vt:lpstr>Остуди молоко для козлят (дыхательная гимнастика) </vt:lpstr>
      <vt:lpstr>НОД Аппликация «Выросла репка большая-пребольшая»  по сказке «Репка» </vt:lpstr>
      <vt:lpstr>НОД Конструирование по сказке «Теремок» </vt:lpstr>
      <vt:lpstr>НОД лепка «Горошек для петушка»  по сказке «Кот, петух и лиса» </vt:lpstr>
      <vt:lpstr> «Книжки – малышки» </vt:lpstr>
      <vt:lpstr>Фото – выставка «Читаем вместе» </vt:lpstr>
      <vt:lpstr>Фото - выставка «Раскрашиваем вместе с мамой героев сказки» </vt:lpstr>
      <vt:lpstr>Презентация PowerPoint</vt:lpstr>
      <vt:lpstr>Заключительный этап проекта.  Инсценировка сказки «Репка» </vt:lpstr>
      <vt:lpstr>Наши артисты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50</cp:revision>
  <dcterms:created xsi:type="dcterms:W3CDTF">2021-03-24T05:37:48Z</dcterms:created>
  <dcterms:modified xsi:type="dcterms:W3CDTF">2021-03-25T03:29:31Z</dcterms:modified>
</cp:coreProperties>
</file>