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0" r:id="rId3"/>
    <p:sldId id="298" r:id="rId4"/>
    <p:sldId id="259" r:id="rId5"/>
    <p:sldId id="293" r:id="rId6"/>
    <p:sldId id="294" r:id="rId7"/>
    <p:sldId id="258" r:id="rId8"/>
    <p:sldId id="268" r:id="rId9"/>
    <p:sldId id="295" r:id="rId10"/>
    <p:sldId id="260" r:id="rId11"/>
    <p:sldId id="261" r:id="rId12"/>
    <p:sldId id="263" r:id="rId13"/>
    <p:sldId id="285" r:id="rId14"/>
    <p:sldId id="262" r:id="rId15"/>
    <p:sldId id="291" r:id="rId16"/>
    <p:sldId id="289" r:id="rId17"/>
    <p:sldId id="265" r:id="rId18"/>
    <p:sldId id="267" r:id="rId19"/>
    <p:sldId id="264" r:id="rId20"/>
    <p:sldId id="266" r:id="rId21"/>
    <p:sldId id="257" r:id="rId22"/>
    <p:sldId id="275" r:id="rId23"/>
    <p:sldId id="278" r:id="rId24"/>
    <p:sldId id="301" r:id="rId25"/>
    <p:sldId id="276" r:id="rId26"/>
    <p:sldId id="299" r:id="rId27"/>
    <p:sldId id="297" r:id="rId28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086" y="-4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39F1D-5974-44A1-9368-F57F9B616233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1E2CF-CE5B-4A3B-B277-324D11F85CF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39F1D-5974-44A1-9368-F57F9B616233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1E2CF-CE5B-4A3B-B277-324D11F85C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39F1D-5974-44A1-9368-F57F9B616233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1E2CF-CE5B-4A3B-B277-324D11F85C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39F1D-5974-44A1-9368-F57F9B616233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1E2CF-CE5B-4A3B-B277-324D11F85C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39F1D-5974-44A1-9368-F57F9B616233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1E2CF-CE5B-4A3B-B277-324D11F85CF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39F1D-5974-44A1-9368-F57F9B616233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1E2CF-CE5B-4A3B-B277-324D11F85C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39F1D-5974-44A1-9368-F57F9B616233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1E2CF-CE5B-4A3B-B277-324D11F85CFB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39F1D-5974-44A1-9368-F57F9B616233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1E2CF-CE5B-4A3B-B277-324D11F85C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39F1D-5974-44A1-9368-F57F9B616233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1E2CF-CE5B-4A3B-B277-324D11F85C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39F1D-5974-44A1-9368-F57F9B616233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1E2CF-CE5B-4A3B-B277-324D11F85CFB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39F1D-5974-44A1-9368-F57F9B616233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1E2CF-CE5B-4A3B-B277-324D11F85C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2639F1D-5974-44A1-9368-F57F9B616233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A191E2CF-CE5B-4A3B-B277-324D11F85CF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Славим героев минувшей войны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5085184"/>
            <a:ext cx="6858000" cy="99060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МБОУ НШ ДС с. </a:t>
            </a:r>
            <a:r>
              <a:rPr lang="ru-RU" dirty="0" err="1" smtClean="0"/>
              <a:t>Краснореченское</a:t>
            </a:r>
            <a:endParaRPr lang="ru-RU" dirty="0" smtClean="0"/>
          </a:p>
          <a:p>
            <a:pPr algn="ctr"/>
            <a:r>
              <a:rPr lang="ru-RU" dirty="0" smtClean="0"/>
              <a:t>2020 г</a:t>
            </a:r>
            <a:endParaRPr lang="ru-RU" dirty="0"/>
          </a:p>
        </p:txBody>
      </p:sp>
      <p:pic>
        <p:nvPicPr>
          <p:cNvPr id="1026" name="Picture 2" descr="C:\Users\ZAV\Desktop\75 лет Победы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304" y="0"/>
            <a:ext cx="726658" cy="83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73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429000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Корнев Фёдор Михайлович</a:t>
            </a:r>
            <a:endParaRPr lang="ru-RU" dirty="0"/>
          </a:p>
        </p:txBody>
      </p:sp>
      <p:pic>
        <p:nvPicPr>
          <p:cNvPr id="2050" name="Picture 2" descr="D:\СТАРЕНЬКОЕ\ДИСК D\воспитательная работа\19-20\75 лет Победы\Корнев\Корнев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548680"/>
            <a:ext cx="4038600" cy="275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148064" y="609600"/>
            <a:ext cx="3600400" cy="54744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 smtClean="0"/>
              <a:t>Прапрадедушка.</a:t>
            </a:r>
          </a:p>
          <a:p>
            <a:pPr marL="0" indent="0">
              <a:buNone/>
            </a:pPr>
            <a:r>
              <a:rPr lang="ru-RU" sz="1600" b="1" dirty="0" smtClean="0"/>
              <a:t>Родился 26 октября 1918 года в </a:t>
            </a:r>
            <a:r>
              <a:rPr lang="ru-RU" sz="1600" b="1" dirty="0" err="1" smtClean="0"/>
              <a:t>Иглинском</a:t>
            </a:r>
            <a:r>
              <a:rPr lang="ru-RU" sz="1600" b="1" dirty="0" smtClean="0"/>
              <a:t> районе Башкирской ССР. Семья была многодетная.</a:t>
            </a:r>
          </a:p>
          <a:p>
            <a:pPr marL="0" indent="0">
              <a:buNone/>
            </a:pPr>
            <a:r>
              <a:rPr lang="ru-RU" sz="1600" b="1" dirty="0" smtClean="0"/>
              <a:t>Женился в 1937 году. </a:t>
            </a:r>
          </a:p>
          <a:p>
            <a:pPr marL="0" indent="0">
              <a:buNone/>
            </a:pPr>
            <a:r>
              <a:rPr lang="ru-RU" sz="1600" b="1" dirty="0" smtClean="0"/>
              <a:t>В 1938 году родился сын. </a:t>
            </a:r>
          </a:p>
          <a:p>
            <a:pPr marL="0" indent="0">
              <a:buNone/>
            </a:pPr>
            <a:r>
              <a:rPr lang="ru-RU" sz="1600" b="1" dirty="0" smtClean="0"/>
              <a:t>В 1939 году был призван на службу в армию.</a:t>
            </a:r>
          </a:p>
          <a:p>
            <a:pPr marL="0" indent="0">
              <a:buNone/>
            </a:pPr>
            <a:r>
              <a:rPr lang="ru-RU" sz="1600" b="1" dirty="0" smtClean="0"/>
              <a:t>Участвовал в советско-финской войне.</a:t>
            </a:r>
          </a:p>
          <a:p>
            <a:pPr marL="0" indent="0">
              <a:buNone/>
            </a:pPr>
            <a:r>
              <a:rPr lang="ru-RU" sz="1600" b="1" dirty="0" smtClean="0"/>
              <a:t>Во время Великой Отечественной войны  защищал и освобождал Сталинград. Был тяжело ранен. </a:t>
            </a:r>
          </a:p>
          <a:p>
            <a:pPr marL="0" indent="0">
              <a:buNone/>
            </a:pPr>
            <a:r>
              <a:rPr lang="ru-RU" sz="1600" b="1" dirty="0" smtClean="0"/>
              <a:t>После госпиталя продолжал бить фашистов.</a:t>
            </a:r>
          </a:p>
          <a:p>
            <a:pPr marL="0" indent="0">
              <a:buNone/>
            </a:pPr>
            <a:r>
              <a:rPr lang="ru-RU" sz="1600" b="1" dirty="0" smtClean="0"/>
              <a:t>Домой не вернулся. </a:t>
            </a:r>
          </a:p>
          <a:p>
            <a:pPr marL="0" indent="0">
              <a:buNone/>
            </a:pPr>
            <a:r>
              <a:rPr lang="ru-RU" sz="1600" b="1" dirty="0" smtClean="0"/>
              <a:t>Пропал без вести, освобождая Сталинград.</a:t>
            </a:r>
          </a:p>
          <a:p>
            <a:pPr marL="0" indent="0">
              <a:buNone/>
            </a:pPr>
            <a:r>
              <a:rPr lang="ru-RU" sz="1600" b="1" dirty="0" smtClean="0"/>
              <a:t>Всю жизнь родители ждали сына, жена – мужа, сын – отца.</a:t>
            </a:r>
            <a:endParaRPr lang="ru-RU" sz="1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27381" y="5301208"/>
            <a:ext cx="3275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Материал представлен учащимся </a:t>
            </a:r>
            <a:r>
              <a:rPr lang="ru-RU" dirty="0"/>
              <a:t>3</a:t>
            </a:r>
            <a:r>
              <a:rPr lang="ru-RU" dirty="0" smtClean="0"/>
              <a:t> класса МБОУ НШ ДС с. </a:t>
            </a:r>
            <a:r>
              <a:rPr lang="ru-RU" dirty="0" err="1" smtClean="0"/>
              <a:t>Краснореченское</a:t>
            </a:r>
            <a:endParaRPr lang="ru-RU" dirty="0" smtClean="0"/>
          </a:p>
          <a:p>
            <a:pPr algn="ctr"/>
            <a:r>
              <a:rPr lang="ru-RU" dirty="0" smtClean="0"/>
              <a:t> </a:t>
            </a:r>
            <a:r>
              <a:rPr lang="ru-RU" dirty="0" err="1" smtClean="0"/>
              <a:t>Гуенком</a:t>
            </a:r>
            <a:r>
              <a:rPr lang="ru-RU" dirty="0" smtClean="0"/>
              <a:t> Романом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087" y="0"/>
            <a:ext cx="78105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81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Уткин</a:t>
            </a:r>
            <a:br>
              <a:rPr lang="ru-RU" dirty="0" smtClean="0"/>
            </a:br>
            <a:r>
              <a:rPr lang="ru-RU" dirty="0" smtClean="0"/>
              <a:t>Илья Семёнович</a:t>
            </a:r>
            <a:endParaRPr lang="ru-RU" dirty="0"/>
          </a:p>
        </p:txBody>
      </p:sp>
      <p:pic>
        <p:nvPicPr>
          <p:cNvPr id="3074" name="Picture 2" descr="D:\СТАРЕНЬКОЕ\ДИСК D\воспитательная работа\19-20\75 лет Победы\Уткин Илья Семёнович\Уткин Илья Семёнович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068" y="609600"/>
            <a:ext cx="2439464" cy="376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620688"/>
            <a:ext cx="4038600" cy="41044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Родился в 1916 году в Московской области. </a:t>
            </a:r>
          </a:p>
          <a:p>
            <a:pPr marL="0" indent="0">
              <a:buNone/>
            </a:pPr>
            <a:r>
              <a:rPr lang="ru-RU" dirty="0" smtClean="0"/>
              <a:t>Жена – </a:t>
            </a:r>
            <a:r>
              <a:rPr lang="ru-RU" dirty="0" err="1" smtClean="0"/>
              <a:t>Слепенкова</a:t>
            </a:r>
            <a:r>
              <a:rPr lang="ru-RU" dirty="0" smtClean="0"/>
              <a:t> Ксения Алексеевна.</a:t>
            </a:r>
          </a:p>
          <a:p>
            <a:pPr marL="0" indent="0">
              <a:buNone/>
            </a:pPr>
            <a:r>
              <a:rPr lang="ru-RU" dirty="0" smtClean="0"/>
              <a:t>Дочь – Уткина Лидия Ильинична.</a:t>
            </a:r>
          </a:p>
          <a:p>
            <a:pPr marL="0" indent="0">
              <a:buNone/>
            </a:pPr>
            <a:r>
              <a:rPr lang="ru-RU" dirty="0" smtClean="0"/>
              <a:t>Ушёл на фронт в 1945 году.</a:t>
            </a:r>
          </a:p>
          <a:p>
            <a:pPr marL="0" indent="0">
              <a:buNone/>
            </a:pPr>
            <a:r>
              <a:rPr lang="ru-RU" dirty="0" smtClean="0"/>
              <a:t>Участвовал в войне с Японией.</a:t>
            </a:r>
          </a:p>
          <a:p>
            <a:pPr marL="0" indent="0">
              <a:buNone/>
            </a:pPr>
            <a:r>
              <a:rPr lang="ru-RU" dirty="0" smtClean="0"/>
              <a:t>Пропал без вести.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652120" y="4999902"/>
            <a:ext cx="32758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Материал представлен учащимся 4 класса </a:t>
            </a:r>
          </a:p>
          <a:p>
            <a:pPr algn="ctr"/>
            <a:r>
              <a:rPr lang="ru-RU" dirty="0" smtClean="0"/>
              <a:t>МБОУ НШ ДС</a:t>
            </a:r>
          </a:p>
          <a:p>
            <a:pPr algn="ctr"/>
            <a:r>
              <a:rPr lang="ru-RU" dirty="0" smtClean="0"/>
              <a:t> с. </a:t>
            </a:r>
            <a:r>
              <a:rPr lang="ru-RU" dirty="0" err="1" smtClean="0"/>
              <a:t>Краснореченское</a:t>
            </a:r>
            <a:endParaRPr lang="ru-RU" dirty="0" smtClean="0"/>
          </a:p>
          <a:p>
            <a:pPr algn="ctr"/>
            <a:r>
              <a:rPr lang="ru-RU" dirty="0" smtClean="0"/>
              <a:t>Калиниченко Михаилом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495" y="17397"/>
            <a:ext cx="849505" cy="98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86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186136"/>
            <a:ext cx="4824537" cy="1600200"/>
          </a:xfrm>
        </p:spPr>
        <p:txBody>
          <a:bodyPr anchor="t">
            <a:normAutofit fontScale="90000"/>
          </a:bodyPr>
          <a:lstStyle/>
          <a:p>
            <a:r>
              <a:rPr lang="ru-RU" sz="4000" b="1" dirty="0" err="1"/>
              <a:t>Шумко</a:t>
            </a:r>
            <a:r>
              <a:rPr lang="ru-RU" sz="4000" b="1" dirty="0"/>
              <a:t> 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Иван </a:t>
            </a:r>
            <a:r>
              <a:rPr lang="ru-RU" sz="4000" b="1" dirty="0"/>
              <a:t>Леонтьевич</a:t>
            </a:r>
            <a:r>
              <a:rPr lang="ru-RU" sz="4000" dirty="0"/>
              <a:t>.</a:t>
            </a:r>
            <a:br>
              <a:rPr lang="ru-RU" sz="4000" dirty="0"/>
            </a:br>
            <a:endParaRPr lang="ru-RU" sz="4000" dirty="0"/>
          </a:p>
        </p:txBody>
      </p:sp>
      <p:pic>
        <p:nvPicPr>
          <p:cNvPr id="5122" name="Picture 2" descr="D:\СТАРЕНЬКОЕ\ДИСК D\воспитательная работа\19-20\75 лет Победы\Шумко\Шумко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82" y="476672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57554" y="450850"/>
            <a:ext cx="496855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Прадедушка нашего старшего воспитателя Кондрат </a:t>
            </a:r>
            <a:r>
              <a:rPr lang="ru-RU" dirty="0"/>
              <a:t>Т</a:t>
            </a:r>
            <a:r>
              <a:rPr lang="ru-RU" dirty="0" smtClean="0"/>
              <a:t>атьяны Сергеевны.</a:t>
            </a:r>
          </a:p>
          <a:p>
            <a:r>
              <a:rPr lang="ru-RU" dirty="0" err="1" smtClean="0"/>
              <a:t>Шумко</a:t>
            </a:r>
            <a:r>
              <a:rPr lang="ru-RU" dirty="0" smtClean="0"/>
              <a:t> </a:t>
            </a:r>
            <a:r>
              <a:rPr lang="ru-RU" dirty="0"/>
              <a:t>Иван Леонтьевич родился и жил под Одессой. </a:t>
            </a:r>
            <a:endParaRPr lang="ru-RU" dirty="0" smtClean="0"/>
          </a:p>
          <a:p>
            <a:r>
              <a:rPr lang="ru-RU" dirty="0"/>
              <a:t>В 1930 году был отправлен на восстановление колхозов, там женился и у него родились трое сыновей. Когда началась война, Иван Леонтьевич стал комиссаром партизанского отряда. Успешно проводил операции и вылазки в тыл к врагу. Но в отряде оказался предатель. В 1943 году Иван Леонтьевич со своими товарищами был окружен фашистами и героически погиб в бою. Его и товарищей похоронили на главной площади в городе </a:t>
            </a:r>
            <a:r>
              <a:rPr lang="ru-RU" dirty="0" err="1"/>
              <a:t>Ружино</a:t>
            </a:r>
            <a:r>
              <a:rPr lang="ru-RU" dirty="0"/>
              <a:t> Житомирской области, на которой отряду Ивана Леонтьевича был воздвигнут памятник. </a:t>
            </a:r>
          </a:p>
          <a:p>
            <a:r>
              <a:rPr lang="ru-RU" dirty="0"/>
              <a:t>После распада СССР </a:t>
            </a:r>
            <a:r>
              <a:rPr lang="ru-RU" dirty="0" smtClean="0"/>
              <a:t>воины </a:t>
            </a:r>
            <a:r>
              <a:rPr lang="ru-RU" dirty="0"/>
              <a:t>были перезахоронены на местном кладбище г. </a:t>
            </a:r>
            <a:r>
              <a:rPr lang="ru-RU" dirty="0" err="1"/>
              <a:t>Ружино</a:t>
            </a:r>
            <a:r>
              <a:rPr lang="ru-RU" dirty="0"/>
              <a:t>. Там, на могиле Ивана Леонтьевича, и по сей день стоит памятник.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19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3954016" cy="1600200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Шумко</a:t>
            </a:r>
            <a:r>
              <a:rPr lang="ru-RU" b="1" dirty="0"/>
              <a:t> </a:t>
            </a:r>
            <a:br>
              <a:rPr lang="ru-RU" b="1" dirty="0"/>
            </a:br>
            <a:r>
              <a:rPr lang="ru-RU" b="1" dirty="0"/>
              <a:t>Иван Леонтьевич</a:t>
            </a:r>
            <a:r>
              <a:rPr lang="ru-RU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56770"/>
            <a:ext cx="4017963" cy="536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6084436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Материал представлен старшим воспитателем МБОУ НШ ДС с. </a:t>
            </a:r>
            <a:r>
              <a:rPr lang="ru-RU" dirty="0" err="1" smtClean="0"/>
              <a:t>Краснореченское</a:t>
            </a:r>
            <a:endParaRPr lang="ru-RU" dirty="0" smtClean="0"/>
          </a:p>
          <a:p>
            <a:pPr algn="ctr"/>
            <a:r>
              <a:rPr lang="ru-RU" dirty="0" smtClean="0"/>
              <a:t> Кондрат Татьяной Сергеевной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97" y="1439221"/>
            <a:ext cx="1974850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488" y="770250"/>
            <a:ext cx="1814480" cy="3142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65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783" y="5072994"/>
            <a:ext cx="7302017" cy="1099205"/>
          </a:xfrm>
        </p:spPr>
        <p:txBody>
          <a:bodyPr>
            <a:noAutofit/>
          </a:bodyPr>
          <a:lstStyle/>
          <a:p>
            <a:r>
              <a:rPr lang="ru-RU" sz="4000" dirty="0" smtClean="0"/>
              <a:t>Матвеев</a:t>
            </a:r>
            <a:br>
              <a:rPr lang="ru-RU" sz="4000" dirty="0" smtClean="0"/>
            </a:br>
            <a:r>
              <a:rPr lang="ru-RU" sz="4000" dirty="0" smtClean="0"/>
              <a:t> </a:t>
            </a:r>
            <a:r>
              <a:rPr lang="ru-RU" sz="4000" dirty="0"/>
              <a:t>Александр Степанович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1783" y="548680"/>
            <a:ext cx="51125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Прадедушка. Родился</a:t>
            </a:r>
            <a:r>
              <a:rPr lang="ru-RU" dirty="0"/>
              <a:t>: 12 июля 1914 г. </a:t>
            </a:r>
            <a:r>
              <a:rPr lang="ru-RU" dirty="0" smtClean="0"/>
              <a:t>в деревне </a:t>
            </a:r>
            <a:r>
              <a:rPr lang="ru-RU" dirty="0" err="1"/>
              <a:t>Рязаны</a:t>
            </a:r>
            <a:r>
              <a:rPr lang="ru-RU" dirty="0"/>
              <a:t> Муромский р- н, Омской области. Умер 28 апреля 1988 года в г. </a:t>
            </a:r>
            <a:r>
              <a:rPr lang="ru-RU" dirty="0" smtClean="0"/>
              <a:t>Хабаровске.</a:t>
            </a:r>
          </a:p>
          <a:p>
            <a:r>
              <a:rPr lang="ru-RU" dirty="0" smtClean="0"/>
              <a:t>Дата призыва: 01.01.1940</a:t>
            </a:r>
          </a:p>
          <a:p>
            <a:r>
              <a:rPr lang="ru-RU" dirty="0" smtClean="0"/>
              <a:t>Место призыва: </a:t>
            </a:r>
            <a:r>
              <a:rPr lang="ru-RU" dirty="0" err="1" smtClean="0"/>
              <a:t>Муромцевский</a:t>
            </a:r>
            <a:r>
              <a:rPr lang="ru-RU" dirty="0" smtClean="0"/>
              <a:t> РВК, Омская обл., </a:t>
            </a:r>
            <a:r>
              <a:rPr lang="ru-RU" dirty="0" err="1" smtClean="0"/>
              <a:t>Муромцевский</a:t>
            </a:r>
            <a:r>
              <a:rPr lang="ru-RU" dirty="0" smtClean="0"/>
              <a:t> р-н</a:t>
            </a:r>
          </a:p>
          <a:p>
            <a:r>
              <a:rPr lang="ru-RU" dirty="0" smtClean="0"/>
              <a:t> Воинская часть 222 армейский запасной стрелковый полк 70 Армии 2 Белорусский Фронт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Служил : в </a:t>
            </a:r>
            <a:r>
              <a:rPr lang="ru-RU" dirty="0" smtClean="0"/>
              <a:t>пехоте. Сначала </a:t>
            </a:r>
            <a:r>
              <a:rPr lang="ru-RU" dirty="0"/>
              <a:t>солдатом, закончил </a:t>
            </a:r>
            <a:r>
              <a:rPr lang="ru-RU" dirty="0" smtClean="0"/>
              <a:t>лейтенантом</a:t>
            </a:r>
            <a:r>
              <a:rPr lang="ru-RU" dirty="0"/>
              <a:t>. </a:t>
            </a:r>
            <a:r>
              <a:rPr lang="ru-RU" dirty="0" smtClean="0"/>
              <a:t>Был контужен. </a:t>
            </a:r>
            <a:r>
              <a:rPr lang="ru-RU" dirty="0"/>
              <a:t>Дошел до Берлина.</a:t>
            </a:r>
            <a:br>
              <a:rPr lang="ru-RU" dirty="0"/>
            </a:br>
            <a:r>
              <a:rPr lang="ru-RU" dirty="0"/>
              <a:t>С войны пришел через год после официального объявления об окончании войны ...</a:t>
            </a:r>
          </a:p>
          <a:p>
            <a:r>
              <a:rPr lang="ru-RU" dirty="0"/>
              <a:t>Награжден: Орденом Красной </a:t>
            </a:r>
            <a:r>
              <a:rPr lang="ru-RU" dirty="0" smtClean="0"/>
              <a:t>звезды, Орденом </a:t>
            </a:r>
            <a:r>
              <a:rPr lang="ru-RU" dirty="0"/>
              <a:t>Отечественной </a:t>
            </a:r>
            <a:r>
              <a:rPr lang="ru-RU" dirty="0" smtClean="0"/>
              <a:t>войны </a:t>
            </a:r>
            <a:r>
              <a:rPr lang="en-US" dirty="0" smtClean="0"/>
              <a:t>II </a:t>
            </a:r>
            <a:r>
              <a:rPr lang="ru-RU" dirty="0" smtClean="0"/>
              <a:t>степени , </a:t>
            </a:r>
            <a:r>
              <a:rPr lang="ru-RU" dirty="0"/>
              <a:t>медаль </a:t>
            </a:r>
            <a:r>
              <a:rPr lang="ru-RU" dirty="0" smtClean="0"/>
              <a:t>«За </a:t>
            </a:r>
            <a:r>
              <a:rPr lang="ru-RU" dirty="0"/>
              <a:t>освобождение </a:t>
            </a:r>
            <a:r>
              <a:rPr lang="ru-RU" dirty="0" smtClean="0"/>
              <a:t>Варшавы», </a:t>
            </a:r>
            <a:r>
              <a:rPr lang="ru-RU" dirty="0"/>
              <a:t>медаль </a:t>
            </a:r>
            <a:r>
              <a:rPr lang="ru-RU" dirty="0" smtClean="0"/>
              <a:t>«За </a:t>
            </a:r>
            <a:r>
              <a:rPr lang="ru-RU" dirty="0"/>
              <a:t>победу над </a:t>
            </a:r>
            <a:r>
              <a:rPr lang="ru-RU" dirty="0" smtClean="0"/>
              <a:t>Германией», медаль «За отвагу»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6084436"/>
            <a:ext cx="7848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Материал представлен учащейся </a:t>
            </a:r>
            <a:r>
              <a:rPr lang="ru-RU" dirty="0"/>
              <a:t>3</a:t>
            </a:r>
            <a:r>
              <a:rPr lang="ru-RU" dirty="0" smtClean="0"/>
              <a:t> класса МБОУ НШ ДС с. </a:t>
            </a:r>
            <a:r>
              <a:rPr lang="ru-RU" dirty="0" err="1" smtClean="0"/>
              <a:t>Краснореченское</a:t>
            </a:r>
            <a:endParaRPr lang="ru-RU" dirty="0" smtClean="0"/>
          </a:p>
          <a:p>
            <a:pPr algn="ctr"/>
            <a:r>
              <a:rPr lang="ru-RU" dirty="0" smtClean="0"/>
              <a:t> Токаревич Снежаной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242" y="188640"/>
            <a:ext cx="78105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D:\СТАРЕНЬКОЕ\ДИСК D\воспитательная работа\19-20\75 лет Победы\Матвеев А.С\IMG-20191105-WA00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2469" y="1268760"/>
            <a:ext cx="2682298" cy="427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80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СТАРЕНЬКОЕ\ДИСК D\воспитательная работа\19-20\75 лет Победы\Матвеев А.С\наградной лист - копи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0353"/>
            <a:ext cx="7640988" cy="490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572000"/>
            <a:ext cx="7076256" cy="1600200"/>
          </a:xfrm>
        </p:spPr>
        <p:txBody>
          <a:bodyPr>
            <a:normAutofit fontScale="90000"/>
          </a:bodyPr>
          <a:lstStyle/>
          <a:p>
            <a:r>
              <a:rPr lang="ru-RU" dirty="0"/>
              <a:t>Матвеев</a:t>
            </a:r>
            <a:br>
              <a:rPr lang="ru-RU" dirty="0"/>
            </a:br>
            <a:r>
              <a:rPr lang="ru-RU" dirty="0"/>
              <a:t> Александр Степанович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667360"/>
            <a:ext cx="1731640" cy="231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79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ru-RU" dirty="0"/>
              <a:t>Крупников Кирилл Петрович 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1902 – 1992 гг.</a:t>
            </a:r>
          </a:p>
          <a:p>
            <a:pPr marL="0" indent="0">
              <a:buNone/>
            </a:pPr>
            <a:r>
              <a:rPr lang="ru-RU" dirty="0"/>
              <a:t>Родился в Тюмени.</a:t>
            </a:r>
          </a:p>
          <a:p>
            <a:pPr marL="0" indent="0">
              <a:buNone/>
            </a:pPr>
            <a:r>
              <a:rPr lang="ru-RU" dirty="0"/>
              <a:t>Воевал с 1941 по 1945 год.</a:t>
            </a:r>
          </a:p>
          <a:p>
            <a:pPr marL="0" indent="0">
              <a:buNone/>
            </a:pPr>
            <a:r>
              <a:rPr lang="ru-RU" dirty="0"/>
              <a:t>Участвовал военных действия с Японией. </a:t>
            </a:r>
          </a:p>
          <a:p>
            <a:pPr marL="0" indent="0">
              <a:buNone/>
            </a:pPr>
            <a:r>
              <a:rPr lang="ru-RU" dirty="0"/>
              <a:t>Награжден Орденом Отечественной войны </a:t>
            </a:r>
            <a:r>
              <a:rPr lang="en-US" dirty="0"/>
              <a:t>II </a:t>
            </a:r>
            <a:r>
              <a:rPr lang="ru-RU" dirty="0"/>
              <a:t>степени.</a:t>
            </a:r>
          </a:p>
          <a:p>
            <a:pPr marL="0" indent="0">
              <a:buNone/>
            </a:pPr>
            <a:r>
              <a:rPr lang="ru-RU" dirty="0"/>
              <a:t>После войны проживал в городе Хабаровске.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52120" y="5301208"/>
            <a:ext cx="3275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Материал представлен учащимся 3 класса МБОУ НШ ДС с. </a:t>
            </a:r>
            <a:r>
              <a:rPr lang="ru-RU" dirty="0" err="1" smtClean="0"/>
              <a:t>Краснореченское</a:t>
            </a:r>
            <a:r>
              <a:rPr lang="ru-RU" dirty="0" smtClean="0"/>
              <a:t> </a:t>
            </a:r>
            <a:r>
              <a:rPr lang="ru-RU" dirty="0" err="1" smtClean="0"/>
              <a:t>Арифулиным</a:t>
            </a:r>
            <a:r>
              <a:rPr lang="ru-RU" dirty="0" smtClean="0"/>
              <a:t> Кириллом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434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476672"/>
            <a:ext cx="7488832" cy="936104"/>
          </a:xfrm>
        </p:spPr>
        <p:txBody>
          <a:bodyPr anchor="t">
            <a:normAutofit fontScale="90000"/>
          </a:bodyPr>
          <a:lstStyle/>
          <a:p>
            <a:r>
              <a:rPr lang="ru-RU" sz="4900" dirty="0" err="1"/>
              <a:t>Шимко</a:t>
            </a:r>
            <a:r>
              <a:rPr lang="ru-RU" sz="4900" dirty="0"/>
              <a:t> Григорий Васильевич.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27584" y="1340768"/>
            <a:ext cx="7543800" cy="3886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1909-1969 гг.</a:t>
            </a:r>
          </a:p>
          <a:p>
            <a:pPr marL="0" indent="0">
              <a:buNone/>
            </a:pPr>
            <a:r>
              <a:rPr lang="ru-RU" sz="2000" dirty="0" smtClean="0"/>
              <a:t>Родился в селе Спартак Амурской области.</a:t>
            </a:r>
          </a:p>
          <a:p>
            <a:pPr marL="0" indent="0">
              <a:buNone/>
            </a:pPr>
            <a:r>
              <a:rPr lang="ru-RU" sz="2000" dirty="0" smtClean="0"/>
              <a:t> Воевал с 1941 по 1945 год в составе 1-го Украинского фронта. </a:t>
            </a:r>
          </a:p>
          <a:p>
            <a:pPr marL="0" indent="0">
              <a:buNone/>
            </a:pPr>
            <a:r>
              <a:rPr lang="ru-RU" sz="2000" dirty="0" smtClean="0"/>
              <a:t>Дважды был ранен.</a:t>
            </a:r>
          </a:p>
          <a:p>
            <a:pPr marL="0" indent="0">
              <a:buNone/>
            </a:pPr>
            <a:r>
              <a:rPr lang="ru-RU" sz="2000" dirty="0" smtClean="0"/>
              <a:t>Имеет награды:</a:t>
            </a:r>
          </a:p>
          <a:p>
            <a:pPr>
              <a:buFontTx/>
              <a:buChar char="-"/>
            </a:pPr>
            <a:r>
              <a:rPr lang="ru-RU" sz="2000" dirty="0" smtClean="0"/>
              <a:t>Медаль « За освобождение Варшавы»</a:t>
            </a:r>
          </a:p>
          <a:p>
            <a:pPr>
              <a:buFontTx/>
              <a:buChar char="-"/>
            </a:pPr>
            <a:r>
              <a:rPr lang="ru-RU" sz="2000" dirty="0" smtClean="0"/>
              <a:t>Орден Красного Знамени.</a:t>
            </a:r>
          </a:p>
          <a:p>
            <a:pPr marL="0" indent="0">
              <a:buNone/>
            </a:pPr>
            <a:r>
              <a:rPr lang="ru-RU" sz="2000" dirty="0" smtClean="0"/>
              <a:t>После войны жил на станции Поздеевка Амурской области.  Работал железнодорожником.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2987823" y="5301208"/>
            <a:ext cx="60320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Материал представлен учащейся 1 класса</a:t>
            </a:r>
          </a:p>
          <a:p>
            <a:pPr algn="ctr"/>
            <a:r>
              <a:rPr lang="ru-RU" dirty="0" smtClean="0"/>
              <a:t> МБОУ НШ ДС с. </a:t>
            </a:r>
            <a:r>
              <a:rPr lang="ru-RU" dirty="0" err="1" smtClean="0"/>
              <a:t>Краснореченское</a:t>
            </a:r>
            <a:endParaRPr lang="ru-RU" dirty="0" smtClean="0"/>
          </a:p>
          <a:p>
            <a:pPr algn="ctr"/>
            <a:r>
              <a:rPr lang="ru-RU" dirty="0" err="1" smtClean="0"/>
              <a:t>Манановой</a:t>
            </a:r>
            <a:r>
              <a:rPr lang="ru-RU" dirty="0" smtClean="0"/>
              <a:t> </a:t>
            </a:r>
            <a:r>
              <a:rPr lang="ru-RU" dirty="0" err="1" smtClean="0"/>
              <a:t>Дариной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692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548680"/>
            <a:ext cx="5626968" cy="562074"/>
          </a:xfrm>
        </p:spPr>
        <p:txBody>
          <a:bodyPr anchor="t">
            <a:noAutofit/>
          </a:bodyPr>
          <a:lstStyle/>
          <a:p>
            <a:r>
              <a:rPr lang="ru-RU" sz="3600" dirty="0" smtClean="0"/>
              <a:t>Разумов Андрей Петрович</a:t>
            </a:r>
            <a:endParaRPr lang="ru-RU" sz="3600" dirty="0"/>
          </a:p>
        </p:txBody>
      </p:sp>
      <p:pic>
        <p:nvPicPr>
          <p:cNvPr id="3074" name="Picture 2" descr="D:\СТАРЕНЬКОЕ\ДИСК D\воспитательная работа\19-20\75 лет Победы\Разумов\Разумов А.П.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1658526" cy="192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СТАРЕНЬКОЕ\ДИСК D\воспитательная работа\19-20\75 лет Победы\Разумов\наградной лист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613"/>
            <a:ext cx="2850366" cy="393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854847" y="6093296"/>
            <a:ext cx="5007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Материал представлен учащимся 2 класса МБОУ НШ ДС  с. </a:t>
            </a:r>
            <a:r>
              <a:rPr lang="ru-RU" dirty="0" err="1" smtClean="0"/>
              <a:t>Краснореченское</a:t>
            </a:r>
            <a:r>
              <a:rPr lang="ru-RU" dirty="0" smtClean="0"/>
              <a:t> Фокиным Петром.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846102" y="1256710"/>
            <a:ext cx="500702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Прадедушка. А точнее дедушкин папа.</a:t>
            </a:r>
          </a:p>
          <a:p>
            <a:pPr algn="ctr"/>
            <a:r>
              <a:rPr lang="ru-RU" sz="1600" dirty="0" smtClean="0"/>
              <a:t>Родился в 1912 году.</a:t>
            </a:r>
          </a:p>
          <a:p>
            <a:r>
              <a:rPr lang="ru-RU" sz="1600" dirty="0" smtClean="0"/>
              <a:t>Призван на фронт в 1941 году.</a:t>
            </a:r>
          </a:p>
          <a:p>
            <a:r>
              <a:rPr lang="ru-RU" sz="1600" dirty="0" smtClean="0"/>
              <a:t>Призывался </a:t>
            </a:r>
            <a:r>
              <a:rPr lang="ru-RU" sz="1600" dirty="0" err="1" smtClean="0"/>
              <a:t>Мамлютским</a:t>
            </a:r>
            <a:r>
              <a:rPr lang="ru-RU" sz="1600" dirty="0" smtClean="0"/>
              <a:t> </a:t>
            </a:r>
            <a:r>
              <a:rPr lang="ru-RU" sz="1600" dirty="0" err="1" smtClean="0"/>
              <a:t>Реввоенкоматом</a:t>
            </a:r>
            <a:r>
              <a:rPr lang="ru-RU" sz="1600" dirty="0" smtClean="0"/>
              <a:t> Казахской ССР.</a:t>
            </a:r>
            <a:endParaRPr lang="ru-RU" sz="1600" dirty="0"/>
          </a:p>
          <a:p>
            <a:r>
              <a:rPr lang="ru-RU" sz="1600" dirty="0" smtClean="0"/>
              <a:t>Воевал в 427-ом стрелковом полку 64-ой стрелковой дивизии. Красноармеец. Боец.</a:t>
            </a:r>
          </a:p>
          <a:p>
            <a:r>
              <a:rPr lang="ru-RU" sz="1600" dirty="0"/>
              <a:t>Ранения: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Сентябрь 1941 года легкое ранение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9 августа 1943 года  тяжелое ранение</a:t>
            </a:r>
            <a:r>
              <a:rPr lang="ru-RU" sz="1600" dirty="0" smtClean="0"/>
              <a:t>.</a:t>
            </a:r>
            <a:endParaRPr lang="ru-RU" sz="1600" dirty="0"/>
          </a:p>
          <a:p>
            <a:r>
              <a:rPr lang="ru-RU" sz="1600" dirty="0" smtClean="0"/>
              <a:t>Награжден:</a:t>
            </a:r>
            <a:endParaRPr lang="ru-RU" sz="1600" dirty="0"/>
          </a:p>
          <a:p>
            <a:r>
              <a:rPr lang="ru-RU" sz="1600" dirty="0" smtClean="0"/>
              <a:t>- Орден </a:t>
            </a:r>
            <a:r>
              <a:rPr lang="ru-RU" sz="1600" dirty="0"/>
              <a:t>Красной Звезды </a:t>
            </a:r>
          </a:p>
          <a:p>
            <a:r>
              <a:rPr lang="ru-RU" sz="1600" dirty="0"/>
              <a:t>Даты </a:t>
            </a:r>
            <a:r>
              <a:rPr lang="ru-RU" sz="1600" dirty="0" smtClean="0"/>
              <a:t>подвига: 9 августа 1943 года.</a:t>
            </a:r>
          </a:p>
          <a:p>
            <a:r>
              <a:rPr lang="ru-RU" sz="1600" dirty="0" smtClean="0"/>
              <a:t>При наступлении на город Смоленск, в 30-ти километрах восточнее был тяжело ранен осколком авиабомбы.</a:t>
            </a:r>
          </a:p>
          <a:p>
            <a:r>
              <a:rPr lang="ru-RU" sz="1600" dirty="0" smtClean="0"/>
              <a:t>До февраля 1944 года находился на излечении в госпитале. Медицинской комиссией был признан негодным к военной службе и отправлен в тыл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803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60648"/>
            <a:ext cx="4038600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Родился в 1914 году в Мордовской АССР.</a:t>
            </a:r>
          </a:p>
          <a:p>
            <a:pPr marL="0" indent="0">
              <a:buNone/>
            </a:pPr>
            <a:r>
              <a:rPr lang="ru-RU" sz="2000" dirty="0" smtClean="0"/>
              <a:t>В 1936 году призван на службу в армию. Был артиллеристом.</a:t>
            </a:r>
          </a:p>
          <a:p>
            <a:pPr marL="0" indent="0">
              <a:buNone/>
            </a:pPr>
            <a:r>
              <a:rPr lang="ru-RU" sz="2000" dirty="0" smtClean="0"/>
              <a:t> Воевал с 1941 по 1945 на Западном фронте в инженерно-сапёрном батальоне. </a:t>
            </a:r>
          </a:p>
          <a:p>
            <a:pPr marL="0" indent="0">
              <a:buNone/>
            </a:pPr>
            <a:r>
              <a:rPr lang="ru-RU" sz="2000" dirty="0" smtClean="0"/>
              <a:t>С 9 августа 1945 года принимал участие в военных действиях на Дальнем востоке. </a:t>
            </a:r>
          </a:p>
          <a:p>
            <a:pPr marL="0" indent="0">
              <a:buNone/>
            </a:pPr>
            <a:r>
              <a:rPr lang="ru-RU" sz="2000" dirty="0" smtClean="0"/>
              <a:t>Имеет медаль  «За победу над Японией».</a:t>
            </a:r>
          </a:p>
          <a:p>
            <a:pPr marL="0" indent="0">
              <a:buNone/>
            </a:pPr>
            <a:r>
              <a:rPr lang="ru-RU" sz="2000" dirty="0" smtClean="0"/>
              <a:t>После войны жил в Приморском крае  село Раздольное., где и был похоронен в 1984 году.</a:t>
            </a:r>
          </a:p>
          <a:p>
            <a:pPr marL="0" indent="0">
              <a:buNone/>
            </a:pPr>
            <a:r>
              <a:rPr lang="ru-RU" sz="2000" dirty="0" smtClean="0"/>
              <a:t>У Николая Ивановича 2 сына, 3 дочери (одна из них наша Галина Николаевна), 16 внуков и 6 правнуков.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88024" y="5013176"/>
            <a:ext cx="3851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Отец учителя начальных классов </a:t>
            </a:r>
          </a:p>
          <a:p>
            <a:pPr algn="ctr"/>
            <a:r>
              <a:rPr lang="ru-RU" dirty="0" smtClean="0"/>
              <a:t>МБОУ НШ ДС с. </a:t>
            </a:r>
            <a:r>
              <a:rPr lang="ru-RU" dirty="0" err="1" smtClean="0"/>
              <a:t>Краснореченское</a:t>
            </a:r>
            <a:endParaRPr lang="ru-RU" dirty="0" smtClean="0"/>
          </a:p>
          <a:p>
            <a:pPr algn="ctr"/>
            <a:r>
              <a:rPr lang="ru-RU" dirty="0" smtClean="0"/>
              <a:t> Бабкиной Галины Николаевны.</a:t>
            </a:r>
            <a:endParaRPr lang="ru-RU" dirty="0"/>
          </a:p>
        </p:txBody>
      </p:sp>
      <p:pic>
        <p:nvPicPr>
          <p:cNvPr id="1027" name="Picture 3" descr="D:\СТАРЕНЬКОЕ\ДИСК D\воспитательная работа\19-20\75 лет Победы\Бутузов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764704"/>
            <a:ext cx="2291205" cy="376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7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оенные песни - От героев былых времен (mp3ostrov.com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328" y="4941168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CORS\Desktop\Славим героев минувшей войны\75 лет Победы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766158"/>
            <a:ext cx="4485146" cy="518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17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445224"/>
            <a:ext cx="7416824" cy="664096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+mn-lt"/>
              </a:rPr>
              <a:t>Материал представлен учителем начальных классов МБОУ НШ ДС с. </a:t>
            </a:r>
            <a:r>
              <a:rPr lang="ru-RU" sz="1400" dirty="0" err="1" smtClean="0">
                <a:latin typeface="+mn-lt"/>
              </a:rPr>
              <a:t>Краснореченское</a:t>
            </a:r>
            <a:r>
              <a:rPr lang="ru-RU" sz="1400" dirty="0" smtClean="0">
                <a:latin typeface="+mn-lt"/>
              </a:rPr>
              <a:t>  Бабкиной Галиной Николаевной.</a:t>
            </a:r>
            <a:endParaRPr lang="ru-RU" sz="1400" dirty="0">
              <a:latin typeface="+mn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3657600" cy="4979640"/>
          </a:xfrm>
        </p:spPr>
        <p:txBody>
          <a:bodyPr>
            <a:normAutofit fontScale="92500" lnSpcReduction="10000"/>
          </a:bodyPr>
          <a:lstStyle/>
          <a:p>
            <a:r>
              <a:rPr lang="ru-RU" sz="1400" b="1" dirty="0" smtClean="0"/>
              <a:t>1925-2018 </a:t>
            </a:r>
            <a:r>
              <a:rPr lang="ru-RU" sz="1400" b="1" dirty="0"/>
              <a:t>гг.</a:t>
            </a:r>
            <a:endParaRPr lang="ru-RU" sz="1400" dirty="0"/>
          </a:p>
          <a:p>
            <a:r>
              <a:rPr lang="ru-RU" sz="1400" dirty="0"/>
              <a:t>Родилась в Белоруссии. Война застала её в родном доме. 16-летней девочкой подростком она была связной в партизанском отряде № 5 Витебской бригады. Рискуя жизнью, через белорусские болота, леса, фашистские укрепления пробиралась с важными донесениями в другие партизанские отряды. Молодая, красивая, отважная. Не надломилась даже тогда, когда попала в плен к фашистам, испытав страшные пытки. Чудом оставшись в живых, Матрёна Степановна продолжала помогать партизанам. Была ранена.</a:t>
            </a:r>
          </a:p>
          <a:p>
            <a:r>
              <a:rPr lang="ru-RU" sz="1400" dirty="0"/>
              <a:t>Награждена:</a:t>
            </a:r>
          </a:p>
          <a:p>
            <a:pPr marL="0" indent="0">
              <a:buNone/>
            </a:pPr>
            <a:r>
              <a:rPr lang="ru-RU" sz="1400" dirty="0"/>
              <a:t>Орденом Отечественной войны </a:t>
            </a:r>
            <a:r>
              <a:rPr lang="en-US" sz="1400" dirty="0"/>
              <a:t>II </a:t>
            </a:r>
            <a:r>
              <a:rPr lang="ru-RU" sz="1400" dirty="0"/>
              <a:t>степени.</a:t>
            </a:r>
          </a:p>
          <a:p>
            <a:r>
              <a:rPr lang="ru-RU" sz="1400" dirty="0"/>
              <a:t>После войны переехала из Белоруссии в с. </a:t>
            </a:r>
            <a:r>
              <a:rPr lang="ru-RU" sz="1400" dirty="0" err="1"/>
              <a:t>Краснореченское</a:t>
            </a:r>
            <a:r>
              <a:rPr lang="ru-RU" sz="1400" dirty="0"/>
              <a:t>. Работала в торговле. </a:t>
            </a:r>
          </a:p>
          <a:p>
            <a:r>
              <a:rPr lang="ru-RU" sz="1400" dirty="0"/>
              <a:t>Выйдя на пенсию, активно участвовала во встречах с молодежью. </a:t>
            </a:r>
          </a:p>
          <a:p>
            <a:r>
              <a:rPr lang="ru-RU" sz="1400" dirty="0"/>
              <a:t>Позже переехала жить в с. Ракитное, а затем в г. Уссурийск.</a:t>
            </a:r>
          </a:p>
          <a:p>
            <a:r>
              <a:rPr lang="ru-RU" sz="1400" dirty="0"/>
              <a:t>У неё остались две дочери, много внуков и правнуков.</a:t>
            </a:r>
          </a:p>
          <a:p>
            <a:r>
              <a:rPr lang="ru-RU" sz="1400" dirty="0"/>
              <a:t>Похоронена в с. </a:t>
            </a:r>
            <a:r>
              <a:rPr lang="ru-RU" sz="1400" dirty="0" err="1"/>
              <a:t>Анастасьевка</a:t>
            </a:r>
            <a:r>
              <a:rPr lang="ru-RU" sz="1400" dirty="0"/>
              <a:t>.</a:t>
            </a:r>
          </a:p>
          <a:p>
            <a:endParaRPr lang="ru-RU" sz="1400" dirty="0"/>
          </a:p>
        </p:txBody>
      </p:sp>
      <p:pic>
        <p:nvPicPr>
          <p:cNvPr id="5" name="Picture 2" descr="D:\СТАРЕНЬКОЕ\ДИСК D\воспитательная работа\19-20\75 лет Победы\Пяткина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39" y="609600"/>
            <a:ext cx="2495218" cy="440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44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373216"/>
            <a:ext cx="8280920" cy="798984"/>
          </a:xfrm>
        </p:spPr>
        <p:txBody>
          <a:bodyPr>
            <a:normAutofit/>
          </a:bodyPr>
          <a:lstStyle/>
          <a:p>
            <a:pPr algn="ctr"/>
            <a:r>
              <a:rPr lang="ru-RU" sz="1400" b="0" dirty="0" smtClean="0">
                <a:latin typeface="+mn-lt"/>
              </a:rPr>
              <a:t>Материал представлен заместителем директора по УВР МБОУ НШ ДС с. </a:t>
            </a:r>
            <a:r>
              <a:rPr lang="ru-RU" sz="1400" b="0" dirty="0" err="1" smtClean="0">
                <a:latin typeface="+mn-lt"/>
              </a:rPr>
              <a:t>Краснореченское</a:t>
            </a:r>
            <a:r>
              <a:rPr lang="ru-RU" sz="1400" b="0" dirty="0" smtClean="0">
                <a:latin typeface="+mn-lt"/>
              </a:rPr>
              <a:t/>
            </a:r>
            <a:br>
              <a:rPr lang="ru-RU" sz="1400" b="0" dirty="0" smtClean="0">
                <a:latin typeface="+mn-lt"/>
              </a:rPr>
            </a:br>
            <a:r>
              <a:rPr lang="ru-RU" sz="1400" b="0" dirty="0" smtClean="0">
                <a:latin typeface="+mn-lt"/>
              </a:rPr>
              <a:t> </a:t>
            </a:r>
            <a:r>
              <a:rPr lang="ru-RU" sz="1400" b="0" dirty="0" err="1" smtClean="0">
                <a:latin typeface="+mn-lt"/>
              </a:rPr>
              <a:t>Задерновской</a:t>
            </a:r>
            <a:r>
              <a:rPr lang="ru-RU" sz="1400" b="0" dirty="0" smtClean="0">
                <a:latin typeface="+mn-lt"/>
              </a:rPr>
              <a:t> Татьяной Александровной.</a:t>
            </a:r>
            <a:endParaRPr lang="ru-RU" sz="1400" b="0" dirty="0"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sz="half" idx="2"/>
          </p:nvPr>
        </p:nvSpPr>
        <p:spPr>
          <a:xfrm>
            <a:off x="4716016" y="1268760"/>
            <a:ext cx="3657600" cy="376732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ru-RU" altLang="ru-RU" dirty="0" smtClean="0"/>
              <a:t> награжден двумя медалями «За боевые заслуги», </a:t>
            </a:r>
          </a:p>
          <a:p>
            <a:pPr>
              <a:lnSpc>
                <a:spcPct val="90000"/>
              </a:lnSpc>
            </a:pPr>
            <a:r>
              <a:rPr lang="ru-RU" altLang="ru-RU" dirty="0" smtClean="0"/>
              <a:t>медалью «За освобождение Праги», </a:t>
            </a:r>
          </a:p>
          <a:p>
            <a:pPr>
              <a:lnSpc>
                <a:spcPct val="90000"/>
              </a:lnSpc>
            </a:pPr>
            <a:r>
              <a:rPr lang="ru-RU" altLang="ru-RU" dirty="0" smtClean="0"/>
              <a:t>медалью «За взятие Берлина», </a:t>
            </a:r>
          </a:p>
          <a:p>
            <a:pPr>
              <a:lnSpc>
                <a:spcPct val="90000"/>
              </a:lnSpc>
            </a:pPr>
            <a:r>
              <a:rPr lang="ru-RU" altLang="ru-RU" dirty="0" smtClean="0"/>
              <a:t>медалью «За победу над Германией».</a:t>
            </a:r>
          </a:p>
          <a:p>
            <a:r>
              <a:rPr lang="ru-RU" dirty="0"/>
              <a:t>орденом Отечественной войны </a:t>
            </a:r>
            <a:r>
              <a:rPr lang="en-US" dirty="0"/>
              <a:t>II</a:t>
            </a:r>
            <a:r>
              <a:rPr lang="ru-RU" dirty="0"/>
              <a:t> степени.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23528" y="260648"/>
            <a:ext cx="4176464" cy="7920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+mn-lt"/>
              </a:rPr>
              <a:t>Зайцев Никифор Моисеевич</a:t>
            </a:r>
            <a:endParaRPr lang="ru-RU" sz="2400" dirty="0">
              <a:latin typeface="+mn-lt"/>
            </a:endParaRPr>
          </a:p>
        </p:txBody>
      </p:sp>
      <p:pic>
        <p:nvPicPr>
          <p:cNvPr id="8" name="Picture 2" descr="C:\Users\CORS\Desktop\Славим героев минувшей войны\Зайцев Н.М\дедушка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2448272" cy="376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82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CORS\Desktop\Славим героев минувшей войны\Зайцев Н.М\военный билет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7992888" cy="546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75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CORS\Desktop\Славим героев минувшей войны\Зайцев Н.М\красноармейская книжка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214685" cy="497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00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ORS\Desktop\Славим героев минувшей войны\Зайцев Н.М\благодарность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76672"/>
            <a:ext cx="3997279" cy="545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264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CORS\Desktop\Славим героев минувшей войны\Зайцев Н.М\медаль за взятие Берлина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620688"/>
            <a:ext cx="3657600" cy="259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CORS\Desktop\Славим героев минувшей войны\Зайцев Н.М\за победу над Германией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36712"/>
            <a:ext cx="3657600" cy="236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CORS\Desktop\Славим героев минувшей войны\Зайцев Н.М\орден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73016"/>
            <a:ext cx="3384376" cy="24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19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2000" y="3284984"/>
            <a:ext cx="7410400" cy="2430016"/>
          </a:xfrm>
        </p:spPr>
        <p:txBody>
          <a:bodyPr>
            <a:noAutofit/>
          </a:bodyPr>
          <a:lstStyle/>
          <a:p>
            <a:r>
              <a:rPr lang="ru-RU" b="1" dirty="0"/>
              <a:t>Четыре года страшных испытаний...</a:t>
            </a:r>
            <a:br>
              <a:rPr lang="ru-RU" b="1" dirty="0"/>
            </a:br>
            <a:r>
              <a:rPr lang="ru-RU" b="1" dirty="0"/>
              <a:t>Потери, жертвы, искалеченные судьбы...</a:t>
            </a:r>
            <a:br>
              <a:rPr lang="ru-RU" b="1" dirty="0"/>
            </a:br>
            <a:r>
              <a:rPr lang="ru-RU" b="1" dirty="0"/>
              <a:t>Война... и тысячи людских страданий!..</a:t>
            </a:r>
            <a:br>
              <a:rPr lang="ru-RU" b="1" dirty="0"/>
            </a:br>
            <a:r>
              <a:rPr lang="ru-RU" b="1" dirty="0"/>
              <a:t>ИМЁН ГЕРОЕВ – НИКОГДА НЕ ПОЗАБУДЕМ!!!</a:t>
            </a:r>
            <a:r>
              <a:rPr lang="ru-RU" sz="4400" b="1" dirty="0"/>
              <a:t/>
            </a:r>
            <a:br>
              <a:rPr lang="ru-RU" sz="4400" b="1" dirty="0"/>
            </a:br>
            <a:r>
              <a:rPr lang="ru-RU" sz="4400" b="1" dirty="0"/>
              <a:t/>
            </a:r>
            <a:br>
              <a:rPr lang="ru-RU" sz="4400" b="1" dirty="0"/>
            </a:b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370385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ТАРЕНЬКОЕ\ДИСК D\воспитательная работа\14-15\ВОВ\70 лет Победы\Копытин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80" y="484265"/>
            <a:ext cx="1732858" cy="206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ZAV\Desktop\Суляндиков\Суляндиков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00" y="684944"/>
            <a:ext cx="1411992" cy="203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60" y="2619941"/>
            <a:ext cx="1728192" cy="2250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366" y="585707"/>
            <a:ext cx="1497965" cy="1999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85" y="621722"/>
            <a:ext cx="1498139" cy="2050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159" y="4837220"/>
            <a:ext cx="2017713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652" y="2619942"/>
            <a:ext cx="1656184" cy="2249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331" y="2715716"/>
            <a:ext cx="1569860" cy="218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36" y="2715716"/>
            <a:ext cx="1627038" cy="20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896" y="2715523"/>
            <a:ext cx="1398275" cy="20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566" y="621722"/>
            <a:ext cx="1658937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5925083" y="4899972"/>
            <a:ext cx="2391333" cy="1220056"/>
          </a:xfrm>
        </p:spPr>
        <p:txBody>
          <a:bodyPr anchor="t">
            <a:normAutofit fontScale="90000"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err="1" smtClean="0"/>
              <a:t>Шимко</a:t>
            </a:r>
            <a:r>
              <a:rPr lang="ru-RU" sz="2200" dirty="0" smtClean="0"/>
              <a:t> </a:t>
            </a:r>
            <a:r>
              <a:rPr lang="ru-RU" sz="2200" dirty="0"/>
              <a:t>Григорий Васильевич.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762000" y="4899972"/>
            <a:ext cx="2657872" cy="127222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3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3800" dirty="0" smtClean="0"/>
          </a:p>
          <a:p>
            <a:endParaRPr lang="ru-RU" sz="3800" dirty="0"/>
          </a:p>
          <a:p>
            <a:r>
              <a:rPr lang="ru-RU" sz="5300" dirty="0" smtClean="0"/>
              <a:t>Крупников Кирилл Петрович 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439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827584" y="692696"/>
            <a:ext cx="7416824" cy="5184576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ru-RU" b="1" dirty="0"/>
              <a:t>Сколько лет уж прошло, с той поры,</a:t>
            </a:r>
            <a:br>
              <a:rPr lang="ru-RU" b="1" dirty="0"/>
            </a:br>
            <a:r>
              <a:rPr lang="ru-RU" b="1" dirty="0"/>
              <a:t>Как горела земля под ногами,</a:t>
            </a:r>
            <a:br>
              <a:rPr lang="ru-RU" b="1" dirty="0"/>
            </a:br>
            <a:r>
              <a:rPr lang="ru-RU" b="1" dirty="0"/>
              <a:t>Многих нет ветеранов войны,</a:t>
            </a:r>
            <a:br>
              <a:rPr lang="ru-RU" b="1" dirty="0"/>
            </a:br>
            <a:r>
              <a:rPr lang="ru-RU" b="1" dirty="0"/>
              <a:t>Но, мы помним о них, они с нами.</a:t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И, листая альбомы в семье,</a:t>
            </a:r>
            <a:br>
              <a:rPr lang="ru-RU" b="1" dirty="0"/>
            </a:br>
            <a:r>
              <a:rPr lang="ru-RU" b="1" dirty="0"/>
              <a:t>Вдруг заметит нечаянно кто-то,</a:t>
            </a:r>
            <a:br>
              <a:rPr lang="ru-RU" b="1" dirty="0"/>
            </a:br>
            <a:r>
              <a:rPr lang="ru-RU" b="1" dirty="0"/>
              <a:t>Притаилась война в уголке,</a:t>
            </a:r>
            <a:br>
              <a:rPr lang="ru-RU" b="1" dirty="0"/>
            </a:br>
            <a:r>
              <a:rPr lang="ru-RU" b="1" dirty="0"/>
              <a:t>В пожелтевшем от времени фото.</a:t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С фотографий с улыбкой глядят,</a:t>
            </a:r>
            <a:br>
              <a:rPr lang="ru-RU" b="1" dirty="0"/>
            </a:br>
            <a:r>
              <a:rPr lang="ru-RU" b="1" dirty="0"/>
              <a:t>Те, кто жизни своей не щадил,</a:t>
            </a:r>
            <a:br>
              <a:rPr lang="ru-RU" b="1" dirty="0"/>
            </a:br>
            <a:r>
              <a:rPr lang="ru-RU" b="1" dirty="0"/>
              <a:t>В тех далёких жестоких боях,</a:t>
            </a:r>
            <a:br>
              <a:rPr lang="ru-RU" b="1" dirty="0"/>
            </a:br>
            <a:r>
              <a:rPr lang="ru-RU" b="1" dirty="0"/>
              <a:t>От фашистов страну защитил.</a:t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Не померкнет их слава в сердцах.</a:t>
            </a:r>
            <a:br>
              <a:rPr lang="ru-RU" b="1" dirty="0"/>
            </a:br>
            <a:r>
              <a:rPr lang="ru-RU" b="1" dirty="0"/>
              <a:t>Укрепляется память с годами,</a:t>
            </a:r>
            <a:br>
              <a:rPr lang="ru-RU" b="1" dirty="0"/>
            </a:br>
            <a:r>
              <a:rPr lang="ru-RU" b="1" dirty="0"/>
              <a:t>У народа жить будет в веках,</a:t>
            </a:r>
            <a:br>
              <a:rPr lang="ru-RU" b="1" dirty="0"/>
            </a:br>
            <a:r>
              <a:rPr lang="ru-RU" b="1" dirty="0"/>
              <a:t>Тот, кто бился жестоко с врагами.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097" y="12652"/>
            <a:ext cx="72548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655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 smtClean="0"/>
              <a:t>Зайцев Яков Павлович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62000" y="609600"/>
            <a:ext cx="3657600" cy="440357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altLang="ru-RU" dirty="0"/>
              <a:t>Зайцев Яков Павлович – двоюродный брат </a:t>
            </a:r>
            <a:r>
              <a:rPr lang="ru-RU" altLang="ru-RU" dirty="0" smtClean="0"/>
              <a:t>моего деда Зайцева </a:t>
            </a:r>
            <a:r>
              <a:rPr lang="ru-RU" altLang="ru-RU" dirty="0"/>
              <a:t>Никифора </a:t>
            </a:r>
            <a:r>
              <a:rPr lang="ru-RU" altLang="ru-RU" dirty="0" smtClean="0"/>
              <a:t>Моисеевича</a:t>
            </a:r>
          </a:p>
          <a:p>
            <a:pPr>
              <a:buFont typeface="Wingdings" pitchFamily="2" charset="2"/>
              <a:buNone/>
            </a:pPr>
            <a:r>
              <a:rPr lang="ru-RU" altLang="ru-RU" dirty="0" smtClean="0"/>
              <a:t>Гвардии </a:t>
            </a:r>
            <a:r>
              <a:rPr lang="ru-RU" altLang="ru-RU" dirty="0"/>
              <a:t>старший лейтенант.</a:t>
            </a:r>
          </a:p>
          <a:p>
            <a:pPr>
              <a:buFont typeface="Wingdings" pitchFamily="2" charset="2"/>
              <a:buNone/>
            </a:pPr>
            <a:r>
              <a:rPr lang="ru-RU" altLang="ru-RU" dirty="0"/>
              <a:t>Герой Советского Союза</a:t>
            </a:r>
            <a:r>
              <a:rPr lang="ru-RU" altLang="ru-RU" dirty="0" smtClean="0"/>
              <a:t>.</a:t>
            </a:r>
          </a:p>
          <a:p>
            <a:pPr>
              <a:buFont typeface="Wingdings" pitchFamily="2" charset="2"/>
              <a:buNone/>
            </a:pPr>
            <a:r>
              <a:rPr lang="ru-RU" altLang="ru-RU" dirty="0" smtClean="0"/>
              <a:t>Награжден Орденом Отечественной войны </a:t>
            </a:r>
            <a:r>
              <a:rPr lang="en-US" altLang="ru-RU" dirty="0" smtClean="0"/>
              <a:t>I </a:t>
            </a:r>
            <a:r>
              <a:rPr lang="ru-RU" altLang="ru-RU" dirty="0" smtClean="0"/>
              <a:t>степени.</a:t>
            </a:r>
          </a:p>
          <a:p>
            <a:pPr>
              <a:buFont typeface="Wingdings" pitchFamily="2" charset="2"/>
              <a:buNone/>
            </a:pPr>
            <a:r>
              <a:rPr lang="ru-RU" altLang="ru-RU" dirty="0" smtClean="0"/>
              <a:t>Медаль «</a:t>
            </a:r>
            <a:r>
              <a:rPr lang="ru-RU" altLang="ru-RU" smtClean="0"/>
              <a:t>За отвагу»</a:t>
            </a:r>
            <a:endParaRPr lang="ru-RU" altLang="ru-RU" dirty="0"/>
          </a:p>
          <a:p>
            <a:pPr>
              <a:buFont typeface="Wingdings" pitchFamily="2" charset="2"/>
              <a:buNone/>
            </a:pPr>
            <a:r>
              <a:rPr lang="ru-RU" altLang="ru-RU" dirty="0"/>
              <a:t>Его именем названа одна из улиц города Усмань Воронежской области.</a:t>
            </a:r>
          </a:p>
          <a:p>
            <a:endParaRPr lang="ru-RU" dirty="0"/>
          </a:p>
        </p:txBody>
      </p:sp>
      <p:pic>
        <p:nvPicPr>
          <p:cNvPr id="5" name="Picture 7" descr="Зайцев Я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006" y="1102022"/>
            <a:ext cx="2256929" cy="37671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23528" y="5974861"/>
            <a:ext cx="8280920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smtClean="0">
                <a:latin typeface="+mn-lt"/>
              </a:rPr>
              <a:t>Материал представлен заместителем директора по УВР МБОУ НШ ДС с. Краснореченское</a:t>
            </a:r>
            <a:br>
              <a:rPr lang="ru-RU" sz="1400" smtClean="0">
                <a:latin typeface="+mn-lt"/>
              </a:rPr>
            </a:br>
            <a:r>
              <a:rPr lang="ru-RU" sz="1400" smtClean="0">
                <a:latin typeface="+mn-lt"/>
              </a:rPr>
              <a:t> Задерновской Татьяной Александровной.</a:t>
            </a:r>
            <a:endParaRPr lang="ru-RU" sz="1400" dirty="0">
              <a:latin typeface="+mn-lt"/>
            </a:endParaRPr>
          </a:p>
        </p:txBody>
      </p:sp>
      <p:pic>
        <p:nvPicPr>
          <p:cNvPr id="2050" name="Picture 2" descr="C:\Users\ZAV\Desktop\75 лет Победы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241" y="71059"/>
            <a:ext cx="683568" cy="78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8144" y="4869160"/>
            <a:ext cx="1617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1918 – 1972 гг.</a:t>
            </a:r>
            <a:endParaRPr lang="ru-RU" dirty="0"/>
          </a:p>
        </p:txBody>
      </p:sp>
      <p:pic>
        <p:nvPicPr>
          <p:cNvPr id="8194" name="Picture 2" descr="C:\Users\CORS\Desktop\Славим героев минувшей войны\Зайцев Яков Павлович\1fc64d6bfa127c9ae1b6ceb5120d9b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1916832"/>
            <a:ext cx="1500982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7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/>
              <a:t>Зайцев Яков Павлович</a:t>
            </a:r>
            <a:endParaRPr lang="ru-RU" dirty="0"/>
          </a:p>
        </p:txBody>
      </p:sp>
      <p:pic>
        <p:nvPicPr>
          <p:cNvPr id="7" name="Picture 2" descr="D:\СТАРЕНЬКОЕ\ДИСК D\воспитательная работа\19-20\75 лет Победы\Зайцев Яков Павлович\00000018 - копи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764704"/>
            <a:ext cx="3613877" cy="454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СТАРЕНЬКОЕ\ДИСК D\воспитательная работа\19-20\75 лет Победы\Зайцев Яков Павлович\000002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651" y="764704"/>
            <a:ext cx="3697884" cy="46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ZAV\Desktop\75 лет Победы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416" y="116632"/>
            <a:ext cx="780232" cy="9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557595"/>
            <a:ext cx="1080120" cy="7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00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482408" cy="1600200"/>
          </a:xfrm>
        </p:spPr>
        <p:txBody>
          <a:bodyPr>
            <a:normAutofit/>
          </a:bodyPr>
          <a:lstStyle/>
          <a:p>
            <a:r>
              <a:rPr lang="ru-RU" altLang="ru-RU" dirty="0"/>
              <a:t>Зайцев Яков Павлович</a:t>
            </a:r>
            <a:endParaRPr lang="ru-RU" dirty="0"/>
          </a:p>
        </p:txBody>
      </p:sp>
      <p:pic>
        <p:nvPicPr>
          <p:cNvPr id="9218" name="Picture 2" descr="D:\СТАРЕНЬКОЕ\ДИСК D\воспитательная работа\19-20\75 лет Победы\Зайцев Яков Павлович\0000009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91158"/>
            <a:ext cx="2520280" cy="376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803"/>
            <a:ext cx="899592" cy="103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ZAV\Desktop\Славим героев минувшей войны\Зайцев Яков Павлович\000006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36712"/>
            <a:ext cx="2590914" cy="371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75410"/>
            <a:ext cx="809836" cy="155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789040"/>
            <a:ext cx="722366" cy="154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8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861048"/>
            <a:ext cx="8202488" cy="1109736"/>
          </a:xfrm>
        </p:spPr>
        <p:txBody>
          <a:bodyPr anchor="ctr">
            <a:normAutofit fontScale="90000"/>
          </a:bodyPr>
          <a:lstStyle/>
          <a:p>
            <a:r>
              <a:rPr lang="ru-RU" altLang="ru-RU" dirty="0" smtClean="0"/>
              <a:t/>
            </a:r>
            <a:br>
              <a:rPr lang="ru-RU" altLang="ru-RU" dirty="0" smtClean="0"/>
            </a:br>
            <a:r>
              <a:rPr lang="ru-RU" altLang="ru-RU" dirty="0"/>
              <a:t/>
            </a:r>
            <a:br>
              <a:rPr lang="ru-RU" altLang="ru-RU" dirty="0"/>
            </a:br>
            <a:r>
              <a:rPr lang="ru-RU" altLang="ru-RU" dirty="0" smtClean="0"/>
              <a:t>Копытин Семён Михайлович</a:t>
            </a:r>
            <a:br>
              <a:rPr lang="ru-RU" altLang="ru-RU" dirty="0" smtClean="0"/>
            </a:br>
            <a:r>
              <a:rPr lang="ru-RU" altLang="ru-RU" dirty="0" smtClean="0"/>
              <a:t>1911-2002</a:t>
            </a:r>
            <a:endParaRPr lang="ru-RU" dirty="0"/>
          </a:p>
        </p:txBody>
      </p:sp>
      <p:pic>
        <p:nvPicPr>
          <p:cNvPr id="1026" name="Picture 2" descr="D:\СТАРЕНЬКОЕ\ДИСК D\воспитательная работа\14-15\ВОВ\70 лет Победы\Копытин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0850"/>
            <a:ext cx="3202700" cy="381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3657600" cy="3971527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</a:pPr>
            <a:r>
              <a:rPr lang="ru-RU" altLang="ru-RU" sz="3400" dirty="0" smtClean="0"/>
              <a:t>Прадедушка. Дедушкин папа.</a:t>
            </a:r>
          </a:p>
          <a:p>
            <a:pPr>
              <a:lnSpc>
                <a:spcPct val="80000"/>
              </a:lnSpc>
            </a:pPr>
            <a:r>
              <a:rPr lang="ru-RU" altLang="ru-RU" sz="3400" dirty="0" smtClean="0"/>
              <a:t>Родился в 1911 г. в Липецкой области.</a:t>
            </a:r>
          </a:p>
          <a:p>
            <a:pPr>
              <a:lnSpc>
                <a:spcPct val="80000"/>
              </a:lnSpc>
            </a:pPr>
            <a:r>
              <a:rPr lang="ru-RU" altLang="ru-RU" sz="3400" dirty="0" smtClean="0"/>
              <a:t>Воспитывался в детском доме в Подмосковье.</a:t>
            </a:r>
          </a:p>
          <a:p>
            <a:pPr>
              <a:lnSpc>
                <a:spcPct val="80000"/>
              </a:lnSpc>
            </a:pPr>
            <a:r>
              <a:rPr lang="ru-RU" altLang="ru-RU" sz="3400" dirty="0" smtClean="0"/>
              <a:t>Подростком сбежал из детского дома и жил в воинской части</a:t>
            </a:r>
          </a:p>
          <a:p>
            <a:pPr>
              <a:lnSpc>
                <a:spcPct val="80000"/>
              </a:lnSpc>
            </a:pPr>
            <a:r>
              <a:rPr lang="ru-RU" altLang="ru-RU" sz="3400" dirty="0" smtClean="0"/>
              <a:t>Участник боевых действий с июня 1941 по 1942 г.</a:t>
            </a:r>
          </a:p>
          <a:p>
            <a:pPr>
              <a:lnSpc>
                <a:spcPct val="80000"/>
              </a:lnSpc>
            </a:pPr>
            <a:r>
              <a:rPr lang="ru-RU" altLang="ru-RU" sz="3400" dirty="0" smtClean="0"/>
              <a:t>Младший лейтенант</a:t>
            </a:r>
          </a:p>
          <a:p>
            <a:pPr>
              <a:lnSpc>
                <a:spcPct val="80000"/>
              </a:lnSpc>
            </a:pPr>
            <a:r>
              <a:rPr lang="ru-RU" altLang="ru-RU" sz="3400" dirty="0" smtClean="0"/>
              <a:t>Награжден: «Орден Красной Звезды» и «Орден Отечественной войны </a:t>
            </a:r>
            <a:r>
              <a:rPr lang="en-US" altLang="ru-RU" sz="3400" dirty="0" smtClean="0"/>
              <a:t>II </a:t>
            </a:r>
            <a:r>
              <a:rPr lang="ru-RU" altLang="ru-RU" sz="3400" dirty="0" smtClean="0"/>
              <a:t>степени»; медаль «За победу над Германией»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04048" y="5229200"/>
            <a:ext cx="3275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Материал представлен учащейся </a:t>
            </a:r>
            <a:r>
              <a:rPr lang="ru-RU" dirty="0"/>
              <a:t>3</a:t>
            </a:r>
            <a:r>
              <a:rPr lang="ru-RU" dirty="0" smtClean="0"/>
              <a:t> класса МБОУ НШ ДС с. </a:t>
            </a:r>
            <a:r>
              <a:rPr lang="ru-RU" dirty="0" err="1" smtClean="0"/>
              <a:t>Краснореченское</a:t>
            </a:r>
            <a:r>
              <a:rPr lang="ru-RU" dirty="0" smtClean="0"/>
              <a:t> Копытиной Мариной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266" y="0"/>
            <a:ext cx="899592" cy="103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71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СТАРЕНЬКОЕ\ДИСК D\воспитательная работа\19-20\75 лет Победы\Копытин\Копытина медаль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581" y="609600"/>
            <a:ext cx="2698437" cy="376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СТАРЕНЬКОЕ\ДИСК D\воспитательная работа\19-20\75 лет Победы\Копытин\Копытина медаль (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492" y="609599"/>
            <a:ext cx="2970932" cy="528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4572000"/>
            <a:ext cx="8136904" cy="1600200"/>
          </a:xfrm>
        </p:spPr>
        <p:txBody>
          <a:bodyPr>
            <a:normAutofit fontScale="90000"/>
          </a:bodyPr>
          <a:lstStyle/>
          <a:p>
            <a:r>
              <a:rPr lang="ru-RU" altLang="ru-RU" dirty="0"/>
              <a:t>Копытин Семён Михайлович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352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Суляндиков</a:t>
            </a:r>
            <a:r>
              <a:rPr lang="ru-RU" dirty="0" smtClean="0"/>
              <a:t> Леонид Николаевич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476672"/>
            <a:ext cx="3657600" cy="4176463"/>
          </a:xfrm>
        </p:spPr>
        <p:txBody>
          <a:bodyPr>
            <a:normAutofit fontScale="47500" lnSpcReduction="20000"/>
          </a:bodyPr>
          <a:lstStyle/>
          <a:p>
            <a:r>
              <a:rPr lang="ru-RU" b="1" dirty="0" smtClean="0"/>
              <a:t>1924 </a:t>
            </a:r>
            <a:r>
              <a:rPr lang="ru-RU" b="1" dirty="0"/>
              <a:t>– 1998 гг.</a:t>
            </a:r>
          </a:p>
          <a:p>
            <a:r>
              <a:rPr lang="ru-RU" b="1" dirty="0"/>
              <a:t>Прадедушка. Мамин дедушка.</a:t>
            </a:r>
          </a:p>
          <a:p>
            <a:r>
              <a:rPr lang="ru-RU" b="1" dirty="0"/>
              <a:t>Участник героического штурма и освобождения Вены. В боях за Советскую Родину гвардии рядовой </a:t>
            </a:r>
            <a:r>
              <a:rPr lang="ru-RU" b="1" dirty="0" err="1"/>
              <a:t>Суляндиков</a:t>
            </a:r>
            <a:r>
              <a:rPr lang="ru-RU" b="1" dirty="0"/>
              <a:t> Л.Н. был ранен 4 апреля 1945 года. С 4 апреля по 29 апреля 1945 года находился на излечении в гвардейском 234 отделении </a:t>
            </a:r>
            <a:r>
              <a:rPr lang="ru-RU" b="1" dirty="0" smtClean="0"/>
              <a:t>Медицинского санитарного батальона. </a:t>
            </a:r>
            <a:endParaRPr lang="ru-RU" b="1" dirty="0"/>
          </a:p>
          <a:p>
            <a:r>
              <a:rPr lang="ru-RU" b="1" dirty="0"/>
              <a:t>Войну завершил в звании младшего лейтенанта.</a:t>
            </a:r>
          </a:p>
          <a:p>
            <a:r>
              <a:rPr lang="ru-RU" b="1" dirty="0"/>
              <a:t>Совершил 7 парашютных прыжков с самолёта АН – 2. </a:t>
            </a:r>
          </a:p>
          <a:p>
            <a:r>
              <a:rPr lang="ru-RU" b="1" dirty="0"/>
              <a:t>Награждён:</a:t>
            </a:r>
          </a:p>
          <a:p>
            <a:pPr marL="0" indent="0">
              <a:buNone/>
            </a:pPr>
            <a:r>
              <a:rPr lang="ru-RU" b="1" dirty="0"/>
              <a:t>Медаль «За победу над Германией».</a:t>
            </a:r>
          </a:p>
          <a:p>
            <a:pPr marL="0" indent="0">
              <a:buNone/>
            </a:pPr>
            <a:r>
              <a:rPr lang="ru-RU" b="1" dirty="0"/>
              <a:t>Медаль за взятие Вены».</a:t>
            </a:r>
          </a:p>
          <a:p>
            <a:pPr marL="0" indent="0">
              <a:buNone/>
            </a:pPr>
            <a:r>
              <a:rPr lang="ru-RU" b="1" dirty="0"/>
              <a:t>Орден Отечественной войны </a:t>
            </a:r>
            <a:r>
              <a:rPr lang="en-US" b="1" dirty="0"/>
              <a:t>II </a:t>
            </a:r>
            <a:r>
              <a:rPr lang="ru-RU" b="1" dirty="0"/>
              <a:t>степени</a:t>
            </a:r>
            <a:r>
              <a:rPr lang="ru-RU" b="1" dirty="0" smtClean="0"/>
              <a:t>.</a:t>
            </a:r>
          </a:p>
          <a:p>
            <a:pPr marL="0" indent="0">
              <a:buNone/>
            </a:pPr>
            <a:r>
              <a:rPr lang="ru-RU" b="1" dirty="0" smtClean="0"/>
              <a:t>Медаль Жукова.</a:t>
            </a:r>
            <a:endParaRPr lang="ru-RU" b="1" dirty="0"/>
          </a:p>
          <a:p>
            <a:r>
              <a:rPr lang="ru-RU" b="1" dirty="0"/>
              <a:t>После войны вернулся в Приморский край село </a:t>
            </a:r>
            <a:r>
              <a:rPr lang="ru-RU" b="1" dirty="0" err="1"/>
              <a:t>Агзу</a:t>
            </a:r>
            <a:r>
              <a:rPr lang="ru-RU" b="1" dirty="0"/>
              <a:t> </a:t>
            </a:r>
            <a:r>
              <a:rPr lang="ru-RU" b="1" dirty="0" err="1"/>
              <a:t>Тернойского</a:t>
            </a:r>
            <a:r>
              <a:rPr lang="ru-RU" b="1" dirty="0"/>
              <a:t> района. Работал секретарём сельского совета.</a:t>
            </a:r>
          </a:p>
          <a:p>
            <a:r>
              <a:rPr lang="ru-RU" b="1" dirty="0"/>
              <a:t>Имеет юбилейные медали.</a:t>
            </a:r>
          </a:p>
          <a:p>
            <a:endParaRPr lang="ru-RU" dirty="0"/>
          </a:p>
        </p:txBody>
      </p:sp>
      <p:pic>
        <p:nvPicPr>
          <p:cNvPr id="1026" name="Picture 2" descr="C:\Users\ZAV\Desktop\Суляндиков\Суляндиков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02" y="609600"/>
            <a:ext cx="2620196" cy="376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228184" y="5229200"/>
            <a:ext cx="26997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Материал представлен учащимся </a:t>
            </a:r>
            <a:r>
              <a:rPr lang="ru-RU" dirty="0"/>
              <a:t>3</a:t>
            </a:r>
            <a:r>
              <a:rPr lang="ru-RU" dirty="0" smtClean="0"/>
              <a:t> класса МБОУ НШ ДС </a:t>
            </a:r>
          </a:p>
          <a:p>
            <a:pPr algn="ctr"/>
            <a:r>
              <a:rPr lang="ru-RU" dirty="0" smtClean="0"/>
              <a:t>с. </a:t>
            </a:r>
            <a:r>
              <a:rPr lang="ru-RU" dirty="0" err="1" smtClean="0"/>
              <a:t>Краснореченское</a:t>
            </a:r>
            <a:r>
              <a:rPr lang="ru-RU" dirty="0" smtClean="0"/>
              <a:t> Грачевым Тимофеем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601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2807</TotalTime>
  <Words>1236</Words>
  <Application>Microsoft Office PowerPoint</Application>
  <PresentationFormat>Экран (4:3)</PresentationFormat>
  <Paragraphs>149</Paragraphs>
  <Slides>27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NewsPrint</vt:lpstr>
      <vt:lpstr>Славим героев минувшей войны</vt:lpstr>
      <vt:lpstr>Презентация PowerPoint</vt:lpstr>
      <vt:lpstr>Презентация PowerPoint</vt:lpstr>
      <vt:lpstr>Зайцев Яков Павлович</vt:lpstr>
      <vt:lpstr>Зайцев Яков Павлович</vt:lpstr>
      <vt:lpstr>Зайцев Яков Павлович</vt:lpstr>
      <vt:lpstr>  Копытин Семён Михайлович 1911-2002</vt:lpstr>
      <vt:lpstr>Копытин Семён Михайлович</vt:lpstr>
      <vt:lpstr>Суляндиков Леонид Николаевич</vt:lpstr>
      <vt:lpstr>Корнев Фёдор Михайлович</vt:lpstr>
      <vt:lpstr>Уткин Илья Семёнович</vt:lpstr>
      <vt:lpstr>Шумко  Иван Леонтьевич. </vt:lpstr>
      <vt:lpstr>Шумко  Иван Леонтьевич.</vt:lpstr>
      <vt:lpstr>Матвеев  Александр Степанович </vt:lpstr>
      <vt:lpstr>Матвеев  Александр Степанович </vt:lpstr>
      <vt:lpstr>Крупников Кирилл Петрович . </vt:lpstr>
      <vt:lpstr>Шимко Григорий Васильевич. </vt:lpstr>
      <vt:lpstr>Разумов Андрей Петрович</vt:lpstr>
      <vt:lpstr>Презентация PowerPoint</vt:lpstr>
      <vt:lpstr>Материал представлен учителем начальных классов МБОУ НШ ДС с. Краснореченское  Бабкиной Галиной Николаевной.</vt:lpstr>
      <vt:lpstr>Материал представлен заместителем директора по УВР МБОУ НШ ДС с. Краснореченское  Задерновской Татьяной Александровной.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Шимко Григорий Васильевич.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ZAV</dc:creator>
  <cp:lastModifiedBy>ZAV</cp:lastModifiedBy>
  <cp:revision>94</cp:revision>
  <cp:lastPrinted>2020-03-09T23:47:49Z</cp:lastPrinted>
  <dcterms:created xsi:type="dcterms:W3CDTF">2020-02-03T23:59:42Z</dcterms:created>
  <dcterms:modified xsi:type="dcterms:W3CDTF">2020-03-12T02:19:35Z</dcterms:modified>
</cp:coreProperties>
</file>