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62" r:id="rId4"/>
    <p:sldId id="263" r:id="rId5"/>
    <p:sldId id="264" r:id="rId6"/>
    <p:sldId id="265" r:id="rId7"/>
    <p:sldId id="266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82" autoAdjust="0"/>
    <p:restoredTop sz="94624" autoAdjust="0"/>
  </p:normalViewPr>
  <p:slideViewPr>
    <p:cSldViewPr>
      <p:cViewPr>
        <p:scale>
          <a:sx n="130" d="100"/>
          <a:sy n="130" d="100"/>
        </p:scale>
        <p:origin x="810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F9D9D2-8E1A-4921-89F2-3037AE771FFD}" type="datetimeFigureOut">
              <a:rPr lang="ru-RU" smtClean="0"/>
              <a:pPr/>
              <a:t>14.08.2018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6CAD2E-55D5-460F-9F6A-415979D2144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МИР</a:t>
            </a:r>
            <a:r>
              <a:rPr lang="ru-RU" baseline="0" dirty="0" smtClean="0"/>
              <a:t> ВОЛШЕБНЫХ ИГРУШЕК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6CAD2E-55D5-460F-9F6A-415979D21444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Угадай</a:t>
            </a:r>
            <a:r>
              <a:rPr lang="ru-RU" baseline="0" dirty="0" smtClean="0"/>
              <a:t> стихотворение!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6CAD2E-55D5-460F-9F6A-415979D21444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Кого уронили и</a:t>
            </a:r>
            <a:r>
              <a:rPr lang="ru-RU" baseline="0" dirty="0" smtClean="0"/>
              <a:t> оторвали лапу?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6CAD2E-55D5-460F-9F6A-415979D21444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14.08.2018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14.08.2018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14.08.2018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14.08.2018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14.08.2018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14.08.2018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14.08.2018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ВИКТОРИНА</a:t>
            </a:r>
            <a:endParaRPr lang="ru-RU" dirty="0"/>
          </a:p>
        </p:txBody>
      </p:sp>
      <p:pic>
        <p:nvPicPr>
          <p:cNvPr id="6" name="Содержимое 5" descr="1228130829_0lik.ru_na-poljanke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611560" y="1559575"/>
            <a:ext cx="7949880" cy="5298425"/>
          </a:xfrm>
        </p:spPr>
      </p:pic>
      <p:sp>
        <p:nvSpPr>
          <p:cNvPr id="7" name="Прямоугольник 6"/>
          <p:cNvSpPr/>
          <p:nvPr/>
        </p:nvSpPr>
        <p:spPr>
          <a:xfrm>
            <a:off x="3131840" y="2924944"/>
            <a:ext cx="324036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i="1" dirty="0" smtClean="0"/>
              <a:t>МИР ВОЛШЕБНЫХ ИГРУШЕК</a:t>
            </a:r>
            <a:endParaRPr lang="ru-RU" sz="4000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dirty="0" smtClean="0"/>
              <a:t>Угадай стихотворение</a:t>
            </a:r>
            <a:endParaRPr lang="ru-RU" sz="4800" dirty="0"/>
          </a:p>
        </p:txBody>
      </p:sp>
      <p:pic>
        <p:nvPicPr>
          <p:cNvPr id="4" name="Содержимое 3" descr="05lab1q1e1318817553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549654" y="1600200"/>
            <a:ext cx="6044692" cy="45259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Кого уронили и оторвали лапу?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Содержимое 3" descr="01lab7ouk1227561628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762000" y="1781969"/>
            <a:ext cx="7620000" cy="416242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Про какой транспорт говорится </a:t>
            </a:r>
            <a:br>
              <a:rPr lang="ru-RU" dirty="0" smtClean="0"/>
            </a:br>
            <a:r>
              <a:rPr lang="ru-RU" dirty="0" smtClean="0"/>
              <a:t>в этом стихотворении?</a:t>
            </a:r>
            <a:endParaRPr lang="ru-RU" dirty="0"/>
          </a:p>
        </p:txBody>
      </p:sp>
      <p:pic>
        <p:nvPicPr>
          <p:cNvPr id="4" name="Содержимое 3" descr="0009-009-Stikhi-Agnii-Barto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554691" y="1600200"/>
            <a:ext cx="6034617" cy="4525963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Кого бросила хозяйка под </a:t>
            </a:r>
            <a:br>
              <a:rPr lang="ru-RU" dirty="0" smtClean="0"/>
            </a:br>
            <a:r>
              <a:rPr lang="ru-RU" dirty="0" smtClean="0"/>
              <a:t>дождь?</a:t>
            </a:r>
            <a:endParaRPr lang="ru-RU" dirty="0"/>
          </a:p>
        </p:txBody>
      </p:sp>
      <p:pic>
        <p:nvPicPr>
          <p:cNvPr id="4" name="Содержимое 3" descr="0006-006-Stikhi-Agnii-Barto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554691" y="1600200"/>
            <a:ext cx="6034617" cy="4525963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Кто качается на доске?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Содержимое 3" descr="5267661d678ec4453f10cf73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320333" y="1600200"/>
            <a:ext cx="4503333" cy="4525963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Как девочку зовут?</a:t>
            </a:r>
            <a:br>
              <a:rPr lang="ru-RU" dirty="0" smtClean="0"/>
            </a:br>
            <a:r>
              <a:rPr lang="ru-RU" dirty="0" smtClean="0"/>
              <a:t>Почему она плачет?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Содержимое 3" descr="scrn_big_1 (1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321757" y="1600200"/>
            <a:ext cx="6500485" cy="4525963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44</Words>
  <Application>Microsoft Office PowerPoint</Application>
  <PresentationFormat>Экран (4:3)</PresentationFormat>
  <Paragraphs>14</Paragraphs>
  <Slides>7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ВИКТОРИНА</vt:lpstr>
      <vt:lpstr>Угадай стихотворение</vt:lpstr>
      <vt:lpstr>Кого уронили и оторвали лапу? </vt:lpstr>
      <vt:lpstr>Про какой транспорт говорится  в этом стихотворении?</vt:lpstr>
      <vt:lpstr>Кого бросила хозяйка под  дождь?</vt:lpstr>
      <vt:lpstr>Кто качается на доске? </vt:lpstr>
      <vt:lpstr>Как девочку зовут? Почему она плачет?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Лианна</dc:creator>
  <cp:lastModifiedBy>Лианна</cp:lastModifiedBy>
  <cp:revision>9</cp:revision>
  <dcterms:created xsi:type="dcterms:W3CDTF">2018-08-09T12:37:41Z</dcterms:created>
  <dcterms:modified xsi:type="dcterms:W3CDTF">2018-08-14T10:53:42Z</dcterms:modified>
</cp:coreProperties>
</file>