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  <p:sldId id="272" r:id="rId18"/>
    <p:sldId id="274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Проект: «Путешествие по «Книжной неделе»»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4293096"/>
            <a:ext cx="7406640" cy="1656184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pPr algn="r"/>
            <a:r>
              <a:rPr lang="ru-RU" dirty="0" smtClean="0"/>
              <a:t>МБОУ НШ ДС с. </a:t>
            </a:r>
            <a:r>
              <a:rPr lang="ru-RU" dirty="0" err="1" smtClean="0"/>
              <a:t>Краснореченское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37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Книжные выставки</a:t>
            </a:r>
            <a:endParaRPr lang="ru-RU" dirty="0"/>
          </a:p>
        </p:txBody>
      </p:sp>
      <p:pic>
        <p:nvPicPr>
          <p:cNvPr id="4098" name="Picture 2" descr="C:\Users\TANIY\AppData\Local\Temp\7zO02828534\IMG-20210324-WA00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55" y="1448780"/>
            <a:ext cx="3881929" cy="2911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TANIY\AppData\Local\Temp\7zO4B2AC006\IMG-20210323-WA00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284984"/>
            <a:ext cx="4427984" cy="332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190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Книжное дерево</a:t>
            </a:r>
            <a:endParaRPr lang="ru-RU" dirty="0"/>
          </a:p>
        </p:txBody>
      </p:sp>
      <p:pic>
        <p:nvPicPr>
          <p:cNvPr id="5122" name="Picture 2" descr="C:\Users\TANIY\AppData\Local\Temp\7zO028ED1F2\IMG-20210324-WA00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1" y="1844824"/>
            <a:ext cx="6703291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657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Книжки - малышки</a:t>
            </a:r>
            <a:endParaRPr lang="ru-RU" dirty="0"/>
          </a:p>
        </p:txBody>
      </p:sp>
      <p:pic>
        <p:nvPicPr>
          <p:cNvPr id="6146" name="Picture 2" descr="C:\Users\TANIY\AppData\Local\Temp\7zO028946A3\IMG-20210324-WA00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613195"/>
            <a:ext cx="5199732" cy="5244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482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Математические сказки</a:t>
            </a:r>
            <a:endParaRPr lang="ru-RU" dirty="0"/>
          </a:p>
        </p:txBody>
      </p:sp>
      <p:pic>
        <p:nvPicPr>
          <p:cNvPr id="7170" name="Picture 2" descr="C:\Users\TANIY\AppData\Local\Temp\7zO4B211A27\IMG-20210324-WA00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1268760"/>
            <a:ext cx="393643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TANIY\AppData\Local\Temp\7zO4B27F8D7\IMG-20210324-WA00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784" y="3591018"/>
            <a:ext cx="4115680" cy="3086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461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Рассматривание иллюстраций</a:t>
            </a:r>
            <a:endParaRPr lang="ru-RU" dirty="0"/>
          </a:p>
        </p:txBody>
      </p:sp>
      <p:pic>
        <p:nvPicPr>
          <p:cNvPr id="1026" name="Picture 2" descr="C:\Users\TANIY\AppData\Local\Temp\7zO40EC47DA\IMG-20210324-WA00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96752"/>
            <a:ext cx="3803914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TANIY\AppData\Local\Temp\7zO40EBC61C\IMG-20210324-WA00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506" y="3573016"/>
            <a:ext cx="4067944" cy="3050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877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Сюжетно – ролевая игра «Книжный магазин»</a:t>
            </a:r>
            <a:endParaRPr lang="ru-RU" dirty="0"/>
          </a:p>
        </p:txBody>
      </p:sp>
      <p:pic>
        <p:nvPicPr>
          <p:cNvPr id="3074" name="Picture 2" descr="C:\Users\TANIY\AppData\Local\Temp\7zO40E6D130\IMG-20210324-WA00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556792"/>
            <a:ext cx="6480719" cy="4860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154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Читаем дома</a:t>
            </a:r>
            <a:endParaRPr lang="ru-RU" dirty="0"/>
          </a:p>
        </p:txBody>
      </p:sp>
      <p:pic>
        <p:nvPicPr>
          <p:cNvPr id="2050" name="Picture 2" descr="C:\Users\TANIY\AppData\Local\Temp\7zO40EE878D\IMG-20210324-WA00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64838"/>
            <a:ext cx="3456384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TANIY\AppData\Local\Temp\7zO40E2760E\IMG-20210325-WA00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964838"/>
            <a:ext cx="3482580" cy="4653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206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Участие в конкурсе </a:t>
            </a:r>
            <a:br>
              <a:rPr lang="ru-RU" dirty="0" smtClean="0"/>
            </a:br>
            <a:r>
              <a:rPr lang="ru-RU" dirty="0" smtClean="0"/>
              <a:t>«Авторская книга»</a:t>
            </a:r>
            <a:endParaRPr lang="ru-RU" dirty="0"/>
          </a:p>
        </p:txBody>
      </p:sp>
      <p:pic>
        <p:nvPicPr>
          <p:cNvPr id="4098" name="Picture 2" descr="C:\Users\TANIY\AppData\Local\Temp\7zO40EC7612\IMG_20210326_1105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28800"/>
            <a:ext cx="3528392" cy="4704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TANIY\AppData\Local\Temp\7zO40E6BEC2\IMG_20210326_1105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164" y="1636375"/>
            <a:ext cx="3522711" cy="4696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980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6179016"/>
          </a:xfrm>
        </p:spPr>
        <p:txBody>
          <a:bodyPr>
            <a:normAutofit/>
          </a:bodyPr>
          <a:lstStyle/>
          <a:p>
            <a:r>
              <a:rPr lang="ru-RU" sz="2000" b="1" dirty="0"/>
              <a:t>В ходе реализации проекта</a:t>
            </a:r>
            <a:r>
              <a:rPr lang="ru-RU" sz="2000" dirty="0"/>
              <a:t> </a:t>
            </a:r>
            <a:r>
              <a:rPr lang="ru-RU" sz="2000" dirty="0" smtClean="0"/>
              <a:t>предполагаемые </a:t>
            </a:r>
            <a:r>
              <a:rPr lang="ru-RU" sz="2000" dirty="0"/>
              <a:t>результаты были достигнуты:</a:t>
            </a:r>
            <a:br>
              <a:rPr lang="ru-RU" sz="2000" dirty="0"/>
            </a:br>
            <a:r>
              <a:rPr lang="ru-RU" sz="2000" dirty="0"/>
              <a:t>- В результате проекта дети познакомились с творчеством детских писателей.</a:t>
            </a:r>
            <a:br>
              <a:rPr lang="ru-RU" sz="2000" dirty="0"/>
            </a:br>
            <a:r>
              <a:rPr lang="ru-RU" sz="2000" dirty="0"/>
              <a:t>- Дети научились узнавать на репродукциях и фотографиях писателей и поэтов.</a:t>
            </a:r>
            <a:br>
              <a:rPr lang="ru-RU" sz="2000" dirty="0"/>
            </a:br>
            <a:r>
              <a:rPr lang="ru-RU" sz="2000" dirty="0"/>
              <a:t>- Дети познакомились с иллюстраторами детской книги.</a:t>
            </a:r>
            <a:br>
              <a:rPr lang="ru-RU" sz="2000" dirty="0"/>
            </a:br>
            <a:r>
              <a:rPr lang="ru-RU" sz="2000" dirty="0"/>
              <a:t>- Были организованы для детей тематические выставки.</a:t>
            </a:r>
            <a:br>
              <a:rPr lang="ru-RU" sz="2000" dirty="0"/>
            </a:br>
            <a:r>
              <a:rPr lang="ru-RU" sz="2000" dirty="0"/>
              <a:t>- Дети научились ремонтировать книги.</a:t>
            </a:r>
            <a:br>
              <a:rPr lang="ru-RU" sz="2000" dirty="0"/>
            </a:br>
            <a:r>
              <a:rPr lang="ru-RU" sz="2000" dirty="0"/>
              <a:t>- Детьми были созданы творческие работы по прочитанным произведениям.</a:t>
            </a:r>
            <a:br>
              <a:rPr lang="ru-RU" sz="2000" dirty="0"/>
            </a:br>
            <a:r>
              <a:rPr lang="ru-RU" sz="2000" dirty="0"/>
              <a:t>- Дети посмотрели спектакли по прочитанным произведениям.</a:t>
            </a:r>
            <a:br>
              <a:rPr lang="ru-RU" sz="2000" dirty="0"/>
            </a:br>
            <a:r>
              <a:rPr lang="ru-RU" sz="2000" dirty="0"/>
              <a:t>- Родители воспитанников познакомились с информацией по воспитанию любви к чтению.</a:t>
            </a:r>
            <a:br>
              <a:rPr lang="ru-RU" sz="2000" dirty="0"/>
            </a:br>
            <a:r>
              <a:rPr lang="ru-RU" sz="2000" dirty="0"/>
              <a:t>- Совершили поход в библиотеку</a:t>
            </a:r>
          </a:p>
        </p:txBody>
      </p:sp>
    </p:spTree>
    <p:extLst>
      <p:ext uri="{BB962C8B-B14F-4D97-AF65-F5344CB8AC3E}">
        <p14:creationId xmlns:p14="http://schemas.microsoft.com/office/powerpoint/2010/main" val="214545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1556792"/>
            <a:ext cx="7498080" cy="3240360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576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проекта: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Воспитание любви и бережного отношения к книгам. Формирование интереса у детей к детской книге через творческую и познавательную деятельность.</a:t>
            </a:r>
          </a:p>
        </p:txBody>
      </p:sp>
    </p:spTree>
    <p:extLst>
      <p:ext uri="{BB962C8B-B14F-4D97-AF65-F5344CB8AC3E}">
        <p14:creationId xmlns:p14="http://schemas.microsoft.com/office/powerpoint/2010/main" val="412433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проекта: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/>
              <a:t>Познакомить детей с видами и назначением </a:t>
            </a:r>
            <a:r>
              <a:rPr lang="ru-RU" dirty="0" smtClean="0"/>
              <a:t>книг.</a:t>
            </a:r>
          </a:p>
          <a:p>
            <a:r>
              <a:rPr lang="ru-RU" dirty="0" smtClean="0"/>
              <a:t>Уточнить </a:t>
            </a:r>
            <a:r>
              <a:rPr lang="ru-RU" dirty="0"/>
              <a:t>роль писателей, художников-иллюстраторов и </a:t>
            </a:r>
            <a:r>
              <a:rPr lang="ru-RU" dirty="0" smtClean="0"/>
              <a:t>оформителей.</a:t>
            </a:r>
          </a:p>
          <a:p>
            <a:r>
              <a:rPr lang="ru-RU" dirty="0" smtClean="0"/>
              <a:t>Учить </a:t>
            </a:r>
            <a:r>
              <a:rPr lang="ru-RU" dirty="0"/>
              <a:t>детей создавать книгу своими руками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Развивать творчество, воображение, </a:t>
            </a:r>
            <a:r>
              <a:rPr lang="ru-RU" dirty="0" smtClean="0"/>
              <a:t>фантазию.</a:t>
            </a:r>
          </a:p>
          <a:p>
            <a:r>
              <a:rPr lang="ru-RU" dirty="0" smtClean="0"/>
              <a:t>Создать </a:t>
            </a:r>
            <a:r>
              <a:rPr lang="ru-RU" dirty="0"/>
              <a:t>условия для развития творческих способностей </a:t>
            </a:r>
            <a:r>
              <a:rPr lang="ru-RU" dirty="0" smtClean="0"/>
              <a:t>детей.</a:t>
            </a:r>
          </a:p>
          <a:p>
            <a:r>
              <a:rPr lang="ru-RU" dirty="0" smtClean="0"/>
              <a:t>Формировать </a:t>
            </a:r>
            <a:r>
              <a:rPr lang="ru-RU" dirty="0"/>
              <a:t>у детей представление о роли книги в жизни </a:t>
            </a:r>
            <a:r>
              <a:rPr lang="ru-RU" dirty="0" smtClean="0"/>
              <a:t>человека.</a:t>
            </a:r>
          </a:p>
          <a:p>
            <a:r>
              <a:rPr lang="ru-RU" dirty="0" smtClean="0"/>
              <a:t>Познакомить </a:t>
            </a:r>
            <a:r>
              <a:rPr lang="ru-RU" dirty="0"/>
              <a:t>детей с различными жанрами </a:t>
            </a:r>
            <a:r>
              <a:rPr lang="ru-RU" dirty="0" smtClean="0"/>
              <a:t>книг.</a:t>
            </a:r>
          </a:p>
          <a:p>
            <a:r>
              <a:rPr lang="ru-RU" dirty="0" smtClean="0"/>
              <a:t>Дать </a:t>
            </a:r>
            <a:r>
              <a:rPr lang="ru-RU" dirty="0"/>
              <a:t>детям знание о роли </a:t>
            </a:r>
            <a:r>
              <a:rPr lang="ru-RU" dirty="0" smtClean="0"/>
              <a:t>библиотеки.</a:t>
            </a:r>
          </a:p>
          <a:p>
            <a:r>
              <a:rPr lang="ru-RU" dirty="0" smtClean="0"/>
              <a:t>Воспитывать </a:t>
            </a:r>
            <a:r>
              <a:rPr lang="ru-RU" dirty="0"/>
              <a:t>любовь и бережное отношение к </a:t>
            </a:r>
            <a:r>
              <a:rPr lang="ru-RU" dirty="0" smtClean="0"/>
              <a:t>книге.</a:t>
            </a:r>
          </a:p>
          <a:p>
            <a:r>
              <a:rPr lang="ru-RU" dirty="0" smtClean="0"/>
              <a:t>Побуждать </a:t>
            </a:r>
            <a:r>
              <a:rPr lang="ru-RU" dirty="0"/>
              <a:t>детей к </a:t>
            </a:r>
            <a:r>
              <a:rPr lang="ru-RU" dirty="0" smtClean="0"/>
              <a:t>сочинительству.</a:t>
            </a:r>
          </a:p>
          <a:p>
            <a:r>
              <a:rPr lang="ru-RU" dirty="0" smtClean="0"/>
              <a:t>Активизировать </a:t>
            </a:r>
            <a:r>
              <a:rPr lang="ru-RU" dirty="0"/>
              <a:t>речь детей, обогащать и расширять их </a:t>
            </a:r>
            <a:r>
              <a:rPr lang="ru-RU" dirty="0" smtClean="0"/>
              <a:t>словарь.</a:t>
            </a:r>
          </a:p>
          <a:p>
            <a:r>
              <a:rPr lang="ru-RU" dirty="0" smtClean="0"/>
              <a:t>Вовлечь </a:t>
            </a:r>
            <a:r>
              <a:rPr lang="ru-RU" dirty="0"/>
              <a:t>родителей в совместную с детьми творческую </a:t>
            </a:r>
            <a:r>
              <a:rPr lang="ru-RU" dirty="0" smtClean="0"/>
              <a:t>деятельность.</a:t>
            </a:r>
          </a:p>
          <a:p>
            <a:r>
              <a:rPr lang="ru-RU" dirty="0" smtClean="0"/>
              <a:t>Пополнить </a:t>
            </a:r>
            <a:r>
              <a:rPr lang="ru-RU" dirty="0"/>
              <a:t>развивающую среду творческими играми «Библиотека», «Книжный магазин».</a:t>
            </a:r>
          </a:p>
        </p:txBody>
      </p:sp>
    </p:spTree>
    <p:extLst>
      <p:ext uri="{BB962C8B-B14F-4D97-AF65-F5344CB8AC3E}">
        <p14:creationId xmlns:p14="http://schemas.microsoft.com/office/powerpoint/2010/main" val="192959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6251024"/>
          </a:xfrm>
        </p:spPr>
        <p:txBody>
          <a:bodyPr>
            <a:noAutofit/>
          </a:bodyPr>
          <a:lstStyle/>
          <a:p>
            <a:r>
              <a:rPr lang="ru-RU" sz="2000" b="1" dirty="0"/>
              <a:t>Тип проекта</a:t>
            </a:r>
            <a:r>
              <a:rPr lang="ru-RU" sz="2000" dirty="0"/>
              <a:t>: краткосрочный,</a:t>
            </a:r>
            <a:br>
              <a:rPr lang="ru-RU" sz="2000" dirty="0"/>
            </a:br>
            <a:r>
              <a:rPr lang="ru-RU" sz="2000" b="1" dirty="0"/>
              <a:t>Срок реализации:</a:t>
            </a:r>
            <a:r>
              <a:rPr lang="ru-RU" sz="2000" dirty="0"/>
              <a:t> </a:t>
            </a:r>
            <a:r>
              <a:rPr lang="ru-RU" sz="2000" dirty="0" smtClean="0"/>
              <a:t>1 </a:t>
            </a:r>
            <a:r>
              <a:rPr lang="ru-RU" sz="2000" dirty="0"/>
              <a:t>недели.</a:t>
            </a:r>
            <a:br>
              <a:rPr lang="ru-RU" sz="2000" dirty="0"/>
            </a:br>
            <a:r>
              <a:rPr lang="ru-RU" sz="2000" b="1" dirty="0"/>
              <a:t>Наличие </a:t>
            </a:r>
            <a:r>
              <a:rPr lang="ru-RU" sz="2000" b="1" dirty="0" err="1"/>
              <a:t>межпредметных</a:t>
            </a:r>
            <a:r>
              <a:rPr lang="ru-RU" sz="2000" b="1" dirty="0"/>
              <a:t> связей:</a:t>
            </a:r>
            <a:r>
              <a:rPr lang="ru-RU" sz="2000" dirty="0"/>
              <a:t> интеграция </a:t>
            </a:r>
            <a:r>
              <a:rPr lang="ru-RU" sz="2000" dirty="0" err="1"/>
              <a:t>образовательнх</a:t>
            </a:r>
            <a:r>
              <a:rPr lang="ru-RU" sz="2000" dirty="0"/>
              <a:t> областей - познавательное развитие, речевое развитие, социально – коммуникативное развитие, художественно – эстетическое развитие, физическое развитие.</a:t>
            </a:r>
            <a:br>
              <a:rPr lang="ru-RU" sz="2000" dirty="0"/>
            </a:br>
            <a:r>
              <a:rPr lang="ru-RU" sz="2000" b="1" dirty="0"/>
              <a:t>Вид проекта:</a:t>
            </a:r>
            <a:r>
              <a:rPr lang="ru-RU" sz="2000" dirty="0"/>
              <a:t> художественно - творческий.</a:t>
            </a:r>
            <a:br>
              <a:rPr lang="ru-RU" sz="2000" dirty="0"/>
            </a:br>
            <a:r>
              <a:rPr lang="ru-RU" sz="2000" b="1" dirty="0"/>
              <a:t>Участники проекта:</a:t>
            </a:r>
            <a:r>
              <a:rPr lang="ru-RU" sz="2000" dirty="0"/>
              <a:t> воспитатели, </a:t>
            </a:r>
            <a:r>
              <a:rPr lang="ru-RU" sz="2000" dirty="0" smtClean="0"/>
              <a:t>воспитанники групп, </a:t>
            </a:r>
            <a:r>
              <a:rPr lang="ru-RU" sz="2000" dirty="0"/>
              <a:t>родители.</a:t>
            </a:r>
            <a:br>
              <a:rPr lang="ru-RU" sz="2000" dirty="0"/>
            </a:br>
            <a:r>
              <a:rPr lang="ru-RU" sz="2000" b="1" dirty="0"/>
              <a:t>Материально – технические ресурсы</a:t>
            </a:r>
            <a:r>
              <a:rPr lang="ru-RU" sz="2000" dirty="0"/>
              <a:t> необходимые для выполнения проекта:</a:t>
            </a:r>
            <a:br>
              <a:rPr lang="ru-RU" sz="2000" dirty="0"/>
            </a:br>
            <a:r>
              <a:rPr lang="ru-RU" sz="2000" dirty="0"/>
              <a:t>- подбор методической и художественной литературы;</a:t>
            </a:r>
            <a:br>
              <a:rPr lang="ru-RU" sz="2000" dirty="0"/>
            </a:br>
            <a:r>
              <a:rPr lang="ru-RU" sz="2000" dirty="0"/>
              <a:t>- подбор наглядного материала (иллюстрации, плакаты, фотографии, книги – энциклопедии; буквари; азбуки; сказки );</a:t>
            </a:r>
            <a:br>
              <a:rPr lang="ru-RU" sz="2000" dirty="0"/>
            </a:br>
            <a:r>
              <a:rPr lang="ru-RU" sz="2000" dirty="0"/>
              <a:t>- дидактические игры;</a:t>
            </a:r>
            <a:br>
              <a:rPr lang="ru-RU" sz="2000" dirty="0"/>
            </a:br>
            <a:r>
              <a:rPr lang="ru-RU" sz="2000" dirty="0"/>
              <a:t>- подбор мультфильмов; презентаций по теме;</a:t>
            </a:r>
            <a:br>
              <a:rPr lang="ru-RU" sz="2000" dirty="0"/>
            </a:br>
            <a:r>
              <a:rPr lang="ru-RU" sz="2000" dirty="0"/>
              <a:t>- выставка книг, рисунков, выставка творческих работ родителей и детей.</a:t>
            </a:r>
            <a:br>
              <a:rPr lang="ru-RU" sz="2000" dirty="0"/>
            </a:br>
            <a:r>
              <a:rPr lang="ru-RU" sz="2000" b="1" dirty="0"/>
              <a:t>Необходимые условия для реализации проекта: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- заинтересованность родителей и детей;</a:t>
            </a:r>
            <a:br>
              <a:rPr lang="ru-RU" sz="2000" dirty="0"/>
            </a:br>
            <a:r>
              <a:rPr lang="ru-RU" sz="2000" dirty="0"/>
              <a:t>- методические разработки.</a:t>
            </a:r>
          </a:p>
        </p:txBody>
      </p:sp>
    </p:spTree>
    <p:extLst>
      <p:ext uri="{BB962C8B-B14F-4D97-AF65-F5344CB8AC3E}">
        <p14:creationId xmlns:p14="http://schemas.microsoft.com/office/powerpoint/2010/main" val="53561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6035000"/>
          </a:xfrm>
        </p:spPr>
        <p:txBody>
          <a:bodyPr>
            <a:normAutofit/>
          </a:bodyPr>
          <a:lstStyle/>
          <a:p>
            <a:r>
              <a:rPr lang="ru-RU" sz="2400" b="1" dirty="0"/>
              <a:t>Методы проекта:</a:t>
            </a:r>
            <a:r>
              <a:rPr lang="ru-RU" sz="2400" dirty="0"/>
              <a:t> </a:t>
            </a:r>
            <a:br>
              <a:rPr lang="ru-RU" sz="2400" dirty="0"/>
            </a:br>
            <a:r>
              <a:rPr lang="ru-RU" sz="2400" dirty="0"/>
              <a:t>- игровые : дидактические игры; настольные игры; подвижные игры; игры – драматизации; сюжетно – ролевые игры;</a:t>
            </a:r>
            <a:br>
              <a:rPr lang="ru-RU" sz="2400" dirty="0"/>
            </a:br>
            <a:r>
              <a:rPr lang="ru-RU" sz="2400" dirty="0"/>
              <a:t>- словесные : чтение и рассказывание стихов, сказок, загадок; разговор, беседа; рассматривание картинок; рассматривание книг; энциклопедий;</a:t>
            </a:r>
            <a:br>
              <a:rPr lang="ru-RU" sz="2400" dirty="0"/>
            </a:br>
            <a:r>
              <a:rPr lang="ru-RU" sz="2400" dirty="0"/>
              <a:t>- практические: упражнения (оказание помощи), совместные действия воспитателя и ребенка,</a:t>
            </a:r>
            <a:br>
              <a:rPr lang="ru-RU" sz="2400" dirty="0"/>
            </a:br>
            <a:r>
              <a:rPr lang="ru-RU" sz="2400" dirty="0"/>
              <a:t>- наглядные: показ презентаций, использование иллюстраций, картин, фотографий, показ мультфильмов; тематическая выставка.</a:t>
            </a:r>
            <a:br>
              <a:rPr lang="ru-RU" sz="2400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215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5890984"/>
          </a:xfrm>
        </p:spPr>
        <p:txBody>
          <a:bodyPr>
            <a:normAutofit/>
          </a:bodyPr>
          <a:lstStyle/>
          <a:p>
            <a:r>
              <a:rPr lang="ru-RU" sz="2800" b="1" dirty="0"/>
              <a:t>Задачи по работе с родителями: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- Обогатить запас знаний родителей о роли чтения на развитие мыслительных процессов, творческих способностей.</a:t>
            </a:r>
            <a:br>
              <a:rPr lang="ru-RU" sz="2800" dirty="0"/>
            </a:br>
            <a:r>
              <a:rPr lang="ru-RU" sz="2800" dirty="0"/>
              <a:t>- Повысить компетентность родителей по теме проектной недели.</a:t>
            </a:r>
            <a:br>
              <a:rPr lang="ru-RU" sz="2800" dirty="0"/>
            </a:br>
            <a:r>
              <a:rPr lang="ru-RU" sz="2800" dirty="0"/>
              <a:t>- Привлечь семьи к участию в воспитательном процессе на основе педагогического сотрудничества.</a:t>
            </a:r>
          </a:p>
        </p:txBody>
      </p:sp>
    </p:spTree>
    <p:extLst>
      <p:ext uri="{BB962C8B-B14F-4D97-AF65-F5344CB8AC3E}">
        <p14:creationId xmlns:p14="http://schemas.microsoft.com/office/powerpoint/2010/main" val="123271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Рисование по мотивам сказок</a:t>
            </a:r>
            <a:endParaRPr lang="ru-RU" dirty="0"/>
          </a:p>
        </p:txBody>
      </p:sp>
      <p:pic>
        <p:nvPicPr>
          <p:cNvPr id="1026" name="Picture 2" descr="C:\Users\TANIY\AppData\Local\Temp\7zOCB068817\IMG-20210315-WA00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12776"/>
            <a:ext cx="4159525" cy="2606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TANIY\AppData\Local\Temp\7zOCD3E3C7E\IMG-20210315-WA00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005" y="3717032"/>
            <a:ext cx="3995936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124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Экскурсия в библиотеку</a:t>
            </a:r>
            <a:endParaRPr lang="ru-RU" dirty="0"/>
          </a:p>
        </p:txBody>
      </p:sp>
      <p:pic>
        <p:nvPicPr>
          <p:cNvPr id="2050" name="Picture 2" descr="C:\Users\TANIY\AppData\Local\Temp\7zOCD3DCE5F\IMG-20210323-WA00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84784"/>
            <a:ext cx="3579862" cy="4773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TANIY\AppData\Local\Temp\7zOCD37DE30\IMG-20210323-WA00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498075"/>
            <a:ext cx="3569894" cy="4759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563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Оригами. По мотивам сказки «Аленький цветочек»</a:t>
            </a:r>
            <a:endParaRPr lang="ru-RU" dirty="0"/>
          </a:p>
        </p:txBody>
      </p:sp>
      <p:pic>
        <p:nvPicPr>
          <p:cNvPr id="3074" name="Picture 2" descr="C:\Users\TANIY\AppData\Local\Temp\7zO8BE82A51\IMG_20210318_0956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91" y="1628800"/>
            <a:ext cx="4283968" cy="32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TANIY\AppData\Local\Temp\7zO8BEB9EC1\IMG_20210318_0956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17032"/>
            <a:ext cx="4104456" cy="3078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303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213</TotalTime>
  <Words>217</Words>
  <Application>Microsoft Office PowerPoint</Application>
  <PresentationFormat>Экран (4:3)</PresentationFormat>
  <Paragraphs>36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Солнцестояние</vt:lpstr>
      <vt:lpstr>Проект: «Путешествие по «Книжной неделе»»</vt:lpstr>
      <vt:lpstr>Цель проекта:</vt:lpstr>
      <vt:lpstr>Задачи проекта:</vt:lpstr>
      <vt:lpstr>Тип проекта: краткосрочный, Срок реализации: 1 недели. Наличие межпредметных связей: интеграция образовательнх областей - познавательное развитие, речевое развитие, социально – коммуникативное развитие, художественно – эстетическое развитие, физическое развитие. Вид проекта: художественно - творческий. Участники проекта: воспитатели, воспитанники групп, родители. Материально – технические ресурсы необходимые для выполнения проекта: - подбор методической и художественной литературы; - подбор наглядного материала (иллюстрации, плакаты, фотографии, книги – энциклопедии; буквари; азбуки; сказки ); - дидактические игры; - подбор мультфильмов; презентаций по теме; - выставка книг, рисунков, выставка творческих работ родителей и детей. Необходимые условия для реализации проекта: - заинтересованность родителей и детей; - методические разработки.</vt:lpstr>
      <vt:lpstr>Методы проекта:  - игровые : дидактические игры; настольные игры; подвижные игры; игры – драматизации; сюжетно – ролевые игры; - словесные : чтение и рассказывание стихов, сказок, загадок; разговор, беседа; рассматривание картинок; рассматривание книг; энциклопедий; - практические: упражнения (оказание помощи), совместные действия воспитателя и ребенка, - наглядные: показ презентаций, использование иллюстраций, картин, фотографий, показ мультфильмов; тематическая выставка. </vt:lpstr>
      <vt:lpstr>Задачи по работе с родителями: - Обогатить запас знаний родителей о роли чтения на развитие мыслительных процессов, творческих способностей. - Повысить компетентность родителей по теме проектной недели. - Привлечь семьи к участию в воспитательном процессе на основе педагогического сотрудничества.</vt:lpstr>
      <vt:lpstr>Рисование по мотивам сказок</vt:lpstr>
      <vt:lpstr>Экскурсия в библиотеку</vt:lpstr>
      <vt:lpstr>Оригами. По мотивам сказки «Аленький цветочек»</vt:lpstr>
      <vt:lpstr>Книжные выставки</vt:lpstr>
      <vt:lpstr>Книжное дерево</vt:lpstr>
      <vt:lpstr>Книжки - малышки</vt:lpstr>
      <vt:lpstr>Математические сказки</vt:lpstr>
      <vt:lpstr>Рассматривание иллюстраций</vt:lpstr>
      <vt:lpstr>Сюжетно – ролевая игра «Книжный магазин»</vt:lpstr>
      <vt:lpstr>Читаем дома</vt:lpstr>
      <vt:lpstr>Участие в конкурсе  «Авторская книга»</vt:lpstr>
      <vt:lpstr>В ходе реализации проекта предполагаемые результаты были достигнуты: - В результате проекта дети познакомились с творчеством детских писателей. - Дети научились узнавать на репродукциях и фотографиях писателей и поэтов. - Дети познакомились с иллюстраторами детской книги. - Были организованы для детей тематические выставки. - Дети научились ремонтировать книги. - Детьми были созданы творческие работы по прочитанным произведениям. - Дети посмотрели спектакли по прочитанным произведениям. - Родители воспитанников познакомились с информацией по воспитанию любви к чтению. - Совершили поход в библиотеку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Проект: «Путешествие по «Книжной неделе»»</dc:title>
  <dc:creator>TANIY</dc:creator>
  <cp:lastModifiedBy>TANIY</cp:lastModifiedBy>
  <cp:revision>9</cp:revision>
  <dcterms:created xsi:type="dcterms:W3CDTF">2021-03-26T01:40:21Z</dcterms:created>
  <dcterms:modified xsi:type="dcterms:W3CDTF">2021-03-26T05:34:01Z</dcterms:modified>
</cp:coreProperties>
</file>