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99" r:id="rId3"/>
    <p:sldId id="257" r:id="rId4"/>
    <p:sldId id="258" r:id="rId5"/>
    <p:sldId id="324" r:id="rId6"/>
    <p:sldId id="325" r:id="rId7"/>
    <p:sldId id="330" r:id="rId8"/>
    <p:sldId id="327" r:id="rId9"/>
    <p:sldId id="326" r:id="rId10"/>
    <p:sldId id="328" r:id="rId11"/>
    <p:sldId id="259" r:id="rId12"/>
    <p:sldId id="260" r:id="rId13"/>
    <p:sldId id="261" r:id="rId14"/>
    <p:sldId id="262" r:id="rId15"/>
    <p:sldId id="263" r:id="rId16"/>
    <p:sldId id="264" r:id="rId17"/>
    <p:sldId id="267" r:id="rId18"/>
    <p:sldId id="295" r:id="rId19"/>
    <p:sldId id="296" r:id="rId20"/>
    <p:sldId id="297" r:id="rId21"/>
    <p:sldId id="298" r:id="rId22"/>
    <p:sldId id="32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18" autoAdjust="0"/>
  </p:normalViewPr>
  <p:slideViewPr>
    <p:cSldViewPr>
      <p:cViewPr>
        <p:scale>
          <a:sx n="75" d="100"/>
          <a:sy n="75" d="100"/>
        </p:scale>
        <p:origin x="-36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01D840-1601-4BE3-A417-92CD5CDD56E9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3D618C-57BD-4788-A650-5B2CF94B3CF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44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g"/><Relationship Id="rId7" Type="http://schemas.openxmlformats.org/officeDocument/2006/relationships/image" Target="../media/image33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gif"/><Relationship Id="rId4" Type="http://schemas.openxmlformats.org/officeDocument/2006/relationships/image" Target="../media/image4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evr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00" y="441648"/>
            <a:ext cx="8929718" cy="60007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3296"/>
            <a:ext cx="8458200" cy="5207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Павлова </a:t>
            </a:r>
            <a:endParaRPr lang="ru-RU" sz="3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332656"/>
            <a:ext cx="3008313" cy="5023222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Четырехэтажный дом по улице Пензенской на берегу реки Волги в г. Сталинграде.</a:t>
            </a:r>
          </a:p>
          <a:p>
            <a:r>
              <a:rPr lang="ru-RU" sz="1800" b="1" dirty="0" smtClean="0"/>
              <a:t>58 дней группа разведчиков 42 – </a:t>
            </a:r>
            <a:r>
              <a:rPr lang="ru-RU" sz="1800" b="1" dirty="0" err="1" smtClean="0"/>
              <a:t>го</a:t>
            </a:r>
            <a:r>
              <a:rPr lang="ru-RU" sz="1800" b="1" dirty="0" smtClean="0"/>
              <a:t> гвардейского полка обороняли дом.</a:t>
            </a:r>
          </a:p>
          <a:p>
            <a:r>
              <a:rPr lang="ru-RU" sz="1800" b="1" dirty="0" smtClean="0"/>
              <a:t>Командовал ими сержант Яков Фёдорович Павлов.</a:t>
            </a:r>
          </a:p>
          <a:p>
            <a:r>
              <a:rPr lang="ru-RU" sz="1800" b="1" dirty="0" smtClean="0"/>
              <a:t>Когда штурмовать дом пошла рота немецких солдат, в живых оставалось только четверо бойцов. Они отражали атаки, пока к ним не п</a:t>
            </a:r>
            <a:r>
              <a:rPr lang="ru-RU" sz="1800" b="1" dirty="0"/>
              <a:t>одошло подкрепление.</a:t>
            </a:r>
          </a:p>
          <a:p>
            <a:endParaRPr lang="ru-RU" sz="1800" b="1" dirty="0" smtClean="0"/>
          </a:p>
          <a:p>
            <a:r>
              <a:rPr lang="ru-RU" sz="1800" b="1" dirty="0"/>
              <a:t>Этот дом стал неприступной крепостью для врага</a:t>
            </a:r>
            <a:r>
              <a:rPr lang="ru-RU" sz="1800" b="1" dirty="0" smtClean="0"/>
              <a:t>.</a:t>
            </a:r>
            <a:endParaRPr lang="ru-RU" sz="18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48680"/>
            <a:ext cx="5111750" cy="2870367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64592"/>
            <a:ext cx="2952328" cy="269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6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13183"/>
            <a:ext cx="3672408" cy="244827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4122493" cy="2736304"/>
          </a:xfrm>
        </p:spPr>
      </p:pic>
      <p:sp>
        <p:nvSpPr>
          <p:cNvPr id="4" name="Прямоугольник 3"/>
          <p:cNvSpPr/>
          <p:nvPr/>
        </p:nvSpPr>
        <p:spPr>
          <a:xfrm>
            <a:off x="5220072" y="206524"/>
            <a:ext cx="32957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Танкисты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219" y="1340768"/>
            <a:ext cx="3327266" cy="48245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5013176"/>
            <a:ext cx="28761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Моряки</a:t>
            </a:r>
            <a:endParaRPr lang="ru-RU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717032"/>
            <a:ext cx="4791661" cy="25922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124744"/>
            <a:ext cx="4863581" cy="324036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ndian-army-artillery-guns20964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6796705" cy="47778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493" y="5013176"/>
            <a:ext cx="45159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Артиллеристы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124744"/>
            <a:ext cx="3086115" cy="206512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5ecc0_9ec41f1c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307" y="2348880"/>
            <a:ext cx="4827792" cy="32104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6050" y="500042"/>
            <a:ext cx="3553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Пехотинцы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3" y="1700808"/>
            <a:ext cx="3309629" cy="47251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65452145_0916c026c9004a62c90278e9a0d819d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3139" y="1340768"/>
            <a:ext cx="6791796" cy="509907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285728"/>
            <a:ext cx="45432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Пограничники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87015"/>
            <a:ext cx="26868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Летчики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268760"/>
            <a:ext cx="3121152" cy="20848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005064"/>
            <a:ext cx="3121152" cy="207264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2060848"/>
            <a:ext cx="5200577" cy="360039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500042"/>
            <a:ext cx="5578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Врачи и санитары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358" y="4581128"/>
            <a:ext cx="2619375" cy="1857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23" y="1423372"/>
            <a:ext cx="2929584" cy="19933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520875"/>
            <a:ext cx="2619218" cy="18958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57" y="4581128"/>
            <a:ext cx="2662979" cy="17708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823" y="1700808"/>
            <a:ext cx="1951360" cy="11150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499" y="3212976"/>
            <a:ext cx="1892984" cy="11801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5714" y="4845007"/>
            <a:ext cx="1863771" cy="124312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c24921d33ee473a93898d5d5b19e2cc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071678"/>
            <a:ext cx="2928898" cy="29289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6827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лишнее? Почему?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6862" y="5143512"/>
            <a:ext cx="2491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Танкист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preview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2071678"/>
            <a:ext cx="2402084" cy="29892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43240" y="5143512"/>
            <a:ext cx="22220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Моряк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0004-001-Glavnaja-zadacha-uchitelja-peredat-svoi-znanija-vospitannikam-i-nauchi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2071678"/>
            <a:ext cx="3357554" cy="314327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929322" y="5143512"/>
            <a:ext cx="25832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3649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1324" y="3852264"/>
            <a:ext cx="2928958" cy="292895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1538" y="357166"/>
            <a:ext cx="6827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лишнее? Почему?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babe84470eb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336" y="1192190"/>
            <a:ext cx="2500330" cy="25003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596" y="3643314"/>
            <a:ext cx="1879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Каска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6506_s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716" y="1142984"/>
            <a:ext cx="2830562" cy="20002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00364" y="2928934"/>
            <a:ext cx="29114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Фуражка</a:t>
            </a:r>
          </a:p>
        </p:txBody>
      </p:sp>
      <p:pic>
        <p:nvPicPr>
          <p:cNvPr id="7" name="Рисунок 6" descr="img_gu-pil001-aa3f9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1142984"/>
            <a:ext cx="2789336" cy="257176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60830" y="3429000"/>
            <a:ext cx="2683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Пилотка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5643578"/>
            <a:ext cx="285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Панамка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3565.JPG"/>
          <p:cNvPicPr>
            <a:picLocks noChangeAspect="1"/>
          </p:cNvPicPr>
          <p:nvPr/>
        </p:nvPicPr>
        <p:blipFill>
          <a:blip r:embed="rId2" cstate="screen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714356"/>
            <a:ext cx="9144000" cy="578647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1472" y="0"/>
            <a:ext cx="8102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ошибку художника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4635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928934"/>
            <a:ext cx="4023285" cy="2986097"/>
          </a:xfrm>
          <a:prstGeom prst="rect">
            <a:avLst/>
          </a:prstGeom>
        </p:spPr>
      </p:pic>
      <p:pic>
        <p:nvPicPr>
          <p:cNvPr id="7" name="Рисунок 6" descr="1293179605_doseng.org_tn_00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709" y="3789040"/>
            <a:ext cx="3625617" cy="2662239"/>
          </a:xfrm>
          <a:prstGeom prst="rect">
            <a:avLst/>
          </a:prstGeom>
        </p:spPr>
      </p:pic>
      <p:pic>
        <p:nvPicPr>
          <p:cNvPr id="5" name="Рисунок 4" descr="8241-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59036" y="714356"/>
            <a:ext cx="4984964" cy="2414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85852" y="0"/>
            <a:ext cx="6827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лишнее? Почему?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210618655[1].jpg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-1" y="71435"/>
            <a:ext cx="4286249" cy="28574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143116"/>
            <a:ext cx="28952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Вертолёт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2786058"/>
            <a:ext cx="27133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Корабль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86578" y="5286388"/>
            <a:ext cx="15468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Танк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357826"/>
            <a:ext cx="3430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Велосипед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31092_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1214422"/>
            <a:ext cx="3116367" cy="1988242"/>
          </a:xfrm>
          <a:prstGeom prst="rect">
            <a:avLst/>
          </a:prstGeom>
        </p:spPr>
      </p:pic>
      <p:pic>
        <p:nvPicPr>
          <p:cNvPr id="9" name="Рисунок 8" descr="00935268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071810"/>
            <a:ext cx="2795681" cy="3585049"/>
          </a:xfrm>
          <a:prstGeom prst="rect">
            <a:avLst/>
          </a:prstGeom>
        </p:spPr>
      </p:pic>
      <p:pic>
        <p:nvPicPr>
          <p:cNvPr id="5" name="Рисунок 4" descr="Bonnie-Baby-Large-Dots-Birthday-Dress-with-Headban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2984"/>
            <a:ext cx="3027034" cy="28575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42976" y="214290"/>
            <a:ext cx="6827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лишнее? Почему?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37574_bi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2643182"/>
            <a:ext cx="2633992" cy="29104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84876" y="5357826"/>
            <a:ext cx="40591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Военная форма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14752"/>
            <a:ext cx="189635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Платье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643182"/>
            <a:ext cx="15360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Кофта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6088559"/>
            <a:ext cx="22397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Джинсы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evra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85728"/>
            <a:ext cx="8929718" cy="600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4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Невский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0808"/>
            <a:ext cx="3178696" cy="3676848"/>
          </a:xfr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6632"/>
            <a:ext cx="3587134" cy="3295679"/>
          </a:xfrm>
        </p:spPr>
      </p:pic>
      <p:sp>
        <p:nvSpPr>
          <p:cNvPr id="6" name="TextBox 5"/>
          <p:cNvSpPr txBox="1"/>
          <p:nvPr/>
        </p:nvSpPr>
        <p:spPr>
          <a:xfrm>
            <a:off x="3851920" y="3573016"/>
            <a:ext cx="4824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1240 год. Победа у реки Невы.</a:t>
            </a:r>
          </a:p>
          <a:p>
            <a:r>
              <a:rPr lang="ru-RU" sz="2000" b="1" dirty="0" smtClean="0"/>
              <a:t>С «малой дружиной» и ополчением он разбил войско шведского короля и освободил земли псковские и новгородские.</a:t>
            </a:r>
          </a:p>
          <a:p>
            <a:r>
              <a:rPr lang="ru-RU" sz="2000" b="1" dirty="0" smtClean="0"/>
              <a:t>За это и получил имя «Невский»</a:t>
            </a:r>
          </a:p>
          <a:p>
            <a:r>
              <a:rPr lang="ru-RU" sz="2000" b="1" dirty="0" smtClean="0"/>
              <a:t>5 апреля 1242 года на льду Чудского озера разгромил немецких рыцарей Ливонского ордена.</a:t>
            </a:r>
            <a:endParaRPr lang="ru-RU" sz="20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8664962" cy="6498722"/>
          </a:xfrm>
        </p:spPr>
      </p:pic>
      <p:sp>
        <p:nvSpPr>
          <p:cNvPr id="8" name="TextBox 7"/>
          <p:cNvSpPr txBox="1"/>
          <p:nvPr/>
        </p:nvSpPr>
        <p:spPr>
          <a:xfrm>
            <a:off x="611560" y="17934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Дмитрий Донской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95936" y="4509120"/>
            <a:ext cx="4919464" cy="14979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Васильевич Суворов</a:t>
            </a:r>
            <a:b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1730-1800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528" y="332656"/>
            <a:ext cx="3141985" cy="5793507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Начинал службу капралом, а закончил – генералиссимусом.</a:t>
            </a:r>
          </a:p>
          <a:p>
            <a:r>
              <a:rPr lang="ru-RU" sz="1600" b="1" dirty="0" smtClean="0"/>
              <a:t>Не проиграл ни одного сражения.</a:t>
            </a:r>
          </a:p>
          <a:p>
            <a:r>
              <a:rPr lang="ru-RU" sz="1600" b="1" dirty="0" smtClean="0"/>
              <a:t>Выиграл более 60 исторических битв.</a:t>
            </a:r>
          </a:p>
          <a:p>
            <a:endParaRPr lang="ru-RU" dirty="0"/>
          </a:p>
          <a:p>
            <a:r>
              <a:rPr lang="ru-RU" sz="2000" dirty="0" smtClean="0">
                <a:solidFill>
                  <a:srgbClr val="C00000"/>
                </a:solidFill>
              </a:rPr>
              <a:t>«Побеждают не числом, а умением».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«Сам погибай, а товарища выручай».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sz="2000" dirty="0" smtClean="0">
                <a:solidFill>
                  <a:srgbClr val="C00000"/>
                </a:solidFill>
              </a:rPr>
              <a:t>«Тяжело в ученье, легко в бою».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32656"/>
            <a:ext cx="5076825" cy="3819525"/>
          </a:xfrm>
        </p:spPr>
      </p:pic>
    </p:spTree>
    <p:extLst>
      <p:ext uri="{BB962C8B-B14F-4D97-AF65-F5344CB8AC3E}">
        <p14:creationId xmlns:p14="http://schemas.microsoft.com/office/powerpoint/2010/main" val="4460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949280"/>
            <a:ext cx="8458200" cy="64807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Кутузов Михаил Илларионович</a:t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C00000"/>
                </a:solidFill>
              </a:rPr>
              <a:t>1745 - 1813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800" b="1" dirty="0" smtClean="0"/>
              <a:t>Ученик А.В. Суворова.</a:t>
            </a:r>
          </a:p>
          <a:p>
            <a:r>
              <a:rPr lang="ru-RU" sz="1800" b="1" dirty="0" smtClean="0"/>
              <a:t>Для решающего сражения с армией Наполеона выбрал большое поле у села Бородино, недалеко от города Можайска. 26 августа 1812 года здесь завязался жестокий бой. 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«И вот нашли большое поле, есть разгуляться где на воле.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Построили редут. ….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«Сквозь дым летучий французы двинулись как тучи и все на наш редут»</a:t>
            </a:r>
            <a:endParaRPr lang="ru-RU" sz="1800" b="1" dirty="0"/>
          </a:p>
          <a:p>
            <a:r>
              <a:rPr lang="ru-RU" sz="1800" b="1" dirty="0"/>
              <a:t>Длилось Бородинское сражение более 12 часов</a:t>
            </a:r>
            <a:r>
              <a:rPr lang="ru-RU" sz="1800" b="1" dirty="0" smtClean="0"/>
              <a:t>.</a:t>
            </a:r>
          </a:p>
          <a:p>
            <a:endParaRPr lang="ru-RU" sz="1600" b="1" dirty="0"/>
          </a:p>
          <a:p>
            <a:endParaRPr lang="ru-RU" sz="1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986" y="609600"/>
            <a:ext cx="4118477" cy="4800600"/>
          </a:xfrm>
        </p:spPr>
      </p:pic>
    </p:spTree>
    <p:extLst>
      <p:ext uri="{BB962C8B-B14F-4D97-AF65-F5344CB8AC3E}">
        <p14:creationId xmlns:p14="http://schemas.microsoft.com/office/powerpoint/2010/main" val="33668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Великая Отечественная война </a:t>
            </a:r>
            <a:b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1941-1945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4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04664"/>
            <a:ext cx="3008313" cy="5976664"/>
          </a:xfrm>
        </p:spPr>
        <p:txBody>
          <a:bodyPr>
            <a:normAutofit lnSpcReduction="10000"/>
          </a:bodyPr>
          <a:lstStyle/>
          <a:p>
            <a:r>
              <a:rPr lang="ru-RU" sz="1800" b="1" dirty="0" smtClean="0"/>
              <a:t>Первыми встретили врага защитники Брестской крепости.</a:t>
            </a:r>
          </a:p>
          <a:p>
            <a:r>
              <a:rPr lang="ru-RU" sz="1800" b="1" dirty="0" smtClean="0"/>
              <a:t>Пограничники брестского гарнизона около месяца сдерживали дивизию немецких войск.</a:t>
            </a:r>
          </a:p>
          <a:p>
            <a:endParaRPr lang="ru-RU" sz="1800" b="1" dirty="0" smtClean="0"/>
          </a:p>
          <a:p>
            <a:r>
              <a:rPr lang="ru-RU" sz="1800" b="1" dirty="0">
                <a:solidFill>
                  <a:srgbClr val="C00000"/>
                </a:solidFill>
              </a:rPr>
              <a:t>Я – Брест.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Я стою обожжённый.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Я бьюсь за солдатскую честь.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И нету здесь, нету сражённых.</a:t>
            </a:r>
          </a:p>
          <a:p>
            <a:r>
              <a:rPr lang="ru-RU" sz="1800" b="1" dirty="0">
                <a:solidFill>
                  <a:srgbClr val="C00000"/>
                </a:solidFill>
              </a:rPr>
              <a:t>Здесь только убитые есть</a:t>
            </a:r>
          </a:p>
          <a:p>
            <a:endParaRPr lang="ru-RU" sz="1800" b="1" dirty="0"/>
          </a:p>
          <a:p>
            <a:endParaRPr lang="ru-RU" sz="1800" b="1" dirty="0" smtClean="0"/>
          </a:p>
          <a:p>
            <a:r>
              <a:rPr lang="ru-RU" sz="1800" b="1" dirty="0" smtClean="0"/>
              <a:t>Оборона крепости длилась до ноября месяца, пока все её защитники не были убиты.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836" y="188640"/>
            <a:ext cx="4661855" cy="349639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148" y="3933056"/>
            <a:ext cx="4211960" cy="16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2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3456384" cy="1162050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Панфилов Алексей Павлович</a:t>
            </a:r>
            <a:b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генерал-майор</a:t>
            </a:r>
            <a:b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1893 - 1941</a:t>
            </a:r>
            <a:br>
              <a:rPr lang="ru-RU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1772816"/>
            <a:ext cx="3008313" cy="48006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Возглавлял 316 – ю стрелковую дивизию.</a:t>
            </a:r>
          </a:p>
          <a:p>
            <a:r>
              <a:rPr lang="ru-RU" sz="1600" b="1" dirty="0" smtClean="0"/>
              <a:t>В битве под Москвой в декабре 1941 года его дивизия в течении 30 дней сдерживала штурм 5 дивизий противника.</a:t>
            </a:r>
          </a:p>
          <a:p>
            <a:endParaRPr lang="ru-RU" sz="1600" b="1" dirty="0"/>
          </a:p>
          <a:p>
            <a:r>
              <a:rPr lang="ru-RU" sz="1600" b="1" dirty="0" smtClean="0">
                <a:solidFill>
                  <a:srgbClr val="C00000"/>
                </a:solidFill>
              </a:rPr>
              <a:t>«Смелому, да умелому  танк не страшен».</a:t>
            </a:r>
          </a:p>
          <a:p>
            <a:endParaRPr lang="ru-RU" sz="1600" b="1" dirty="0" smtClean="0"/>
          </a:p>
          <a:p>
            <a:r>
              <a:rPr lang="ru-RU" sz="1600" b="1" dirty="0" smtClean="0"/>
              <a:t>28 бойцов – панфиловцев во главе с политруком В.Г. </a:t>
            </a:r>
            <a:r>
              <a:rPr lang="ru-RU" sz="1600" b="1" dirty="0" err="1" smtClean="0"/>
              <a:t>Клочковым</a:t>
            </a:r>
            <a:r>
              <a:rPr lang="ru-RU" sz="1600" b="1" dirty="0" smtClean="0"/>
              <a:t> не пропустили немецкие танки к Москве по Волоколамскому шоссе.</a:t>
            </a:r>
          </a:p>
          <a:p>
            <a:endParaRPr lang="ru-RU" sz="1600" b="1" dirty="0"/>
          </a:p>
          <a:p>
            <a:r>
              <a:rPr lang="ru-RU" sz="1600" b="1" dirty="0" smtClean="0">
                <a:solidFill>
                  <a:srgbClr val="C00000"/>
                </a:solidFill>
              </a:rPr>
              <a:t>«Велика Россия – да отступать некуда. Позади Москва».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346" y="609600"/>
            <a:ext cx="3443758" cy="4800600"/>
          </a:xfrm>
        </p:spPr>
      </p:pic>
    </p:spTree>
    <p:extLst>
      <p:ext uri="{BB962C8B-B14F-4D97-AF65-F5344CB8AC3E}">
        <p14:creationId xmlns:p14="http://schemas.microsoft.com/office/powerpoint/2010/main" val="333991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1057</TotalTime>
  <Words>423</Words>
  <Application>Microsoft Office PowerPoint</Application>
  <PresentationFormat>Экран (4:3)</PresentationFormat>
  <Paragraphs>78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Презентация PowerPoint</vt:lpstr>
      <vt:lpstr>Презентация PowerPoint</vt:lpstr>
      <vt:lpstr>Александр Невский</vt:lpstr>
      <vt:lpstr>Презентация PowerPoint</vt:lpstr>
      <vt:lpstr>Александр Васильевич Суворов 1730-1800</vt:lpstr>
      <vt:lpstr>Кутузов Михаил Илларионович 1745 - 1813</vt:lpstr>
      <vt:lpstr>Великая Отечественная война  1941-1945</vt:lpstr>
      <vt:lpstr>Презентация PowerPoint</vt:lpstr>
      <vt:lpstr>Панфилов Алексей Павлович генерал-майор 1893 - 1941  </vt:lpstr>
      <vt:lpstr>Дом Павлова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Tin</dc:creator>
  <cp:lastModifiedBy>RADUGA</cp:lastModifiedBy>
  <cp:revision>118</cp:revision>
  <dcterms:created xsi:type="dcterms:W3CDTF">2014-02-11T15:10:52Z</dcterms:created>
  <dcterms:modified xsi:type="dcterms:W3CDTF">2018-02-15T03:27:42Z</dcterms:modified>
</cp:coreProperties>
</file>