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8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13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B0964-152A-4199-8C3F-3A7641CFAB6C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41BBE-BA6D-4FDB-9DBA-30671EF804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9379-A129-4DA7-BBA8-64BF586E7ABF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4D3A-E5FF-440A-A370-93D5D4ABE196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6A937-89D7-4634-B187-C07F9CE5F3C0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F314-B04C-48C8-98D8-17C309035108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41B3-6632-4031-81C7-B24B44ECEED6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7234-4424-4F99-ADA5-E77C30671A8D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3130-D73F-4C97-83C4-DEF1009F3406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A6DA-F323-4046-89F6-EEAAE32A580B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0F8E-C711-47DB-B6AF-AAF50E3994CE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582D7-13CA-4C36-9FBE-D6FA64694188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D4B8-6344-4508-B5C0-4DBC18B576DF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85BC-30C6-471D-ADAD-B873EEA38D73}" type="datetime1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_________Microsoft_Office_Word3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_________Microsoft_Office_Word4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_________Microsoft_Office_Word1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_________Microsoft_Office_Word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400" y="381000"/>
            <a:ext cx="6781800" cy="35814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Модернизация системы общего образования </a:t>
            </a:r>
            <a:b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5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8305800" cy="9144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Совещание руководителей ОУ Павловского района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21.03.2012 год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1930400" cy="1905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648200" y="5715000"/>
            <a:ext cx="4267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Воронина,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ведущий специалист УО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Информированность общественности о ходе модернизации системы общего образования в ОУ</a:t>
            </a:r>
            <a:endParaRPr lang="ru-RU" sz="2400" dirty="0"/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1143000" cy="988592"/>
          </a:xfrm>
          <a:prstGeom prst="rect">
            <a:avLst/>
          </a:prstGeom>
          <a:noFill/>
        </p:spPr>
      </p:pic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04800" y="1295400"/>
          <a:ext cx="8610600" cy="5333999"/>
        </p:xfrm>
        <a:graphic>
          <a:graphicData uri="http://schemas.openxmlformats.org/presentationml/2006/ole">
            <p:oleObj spid="_x0000_s6147" name="Документ" r:id="rId4" imgW="10258903" imgH="6144406" progId="Word.Document.12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Информированность общественности о ходе модернизации системы общего образования в ОУ </a:t>
            </a:r>
            <a:endParaRPr lang="ru-RU" sz="2400" dirty="0"/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743199" y="1066800"/>
          <a:ext cx="4800601" cy="5562600"/>
        </p:xfrm>
        <a:graphic>
          <a:graphicData uri="http://schemas.openxmlformats.org/presentationml/2006/ole">
            <p:oleObj spid="_x0000_s8195" name="Документ" r:id="rId4" imgW="7138114" imgH="10096898" progId="Word.Document.12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системы общего образования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"/>
            <a:ext cx="1524000" cy="1318122"/>
          </a:xfrm>
          <a:prstGeom prst="rect">
            <a:avLst/>
          </a:prstGeom>
          <a:noFill/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52600" y="1066800"/>
          <a:ext cx="4419600" cy="5638800"/>
        </p:xfrm>
        <a:graphic>
          <a:graphicData uri="http://schemas.openxmlformats.org/presentationml/2006/ole">
            <p:oleObj spid="_x0000_s2050" name="Acrobat Document" r:id="rId4" imgW="5695714" imgH="8010457" progId="AcroExch.Document.7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00800" y="5943600"/>
            <a:ext cx="2590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http;//rimcz.16mb.com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0"/>
            <a:ext cx="1524000" cy="1318122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Выделено 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34 581,49 тыс. руб. + 409,04 тыс. руб.  = 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35 041,53 тыс. руб.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 департамента образования и науки Краснодарского края от 16.03.2012 года № 47-3641/12-14 «О распределении средств федеральной субсидии, поступающих на модернизацию системы общего образования в 2012 году»</a:t>
            </a:r>
            <a:endParaRPr lang="ru-RU" sz="2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30763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el-G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Ι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транш</a:t>
            </a:r>
            <a:endParaRPr 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Капитальный ремонт – замена школьных окон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8 760,38 тыс. руб.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СОШ № 11 → № 12,9 (спортивный зал)</a:t>
            </a:r>
            <a:endParaRPr lang="ru-RU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 департамента образования и науки Краснодарского края от 16.03.2012 года № 47-3641- 1 /12-14 «О замене оконных блоков в рамках комплекса по модернизации общего образования  в 2012 году»</a:t>
            </a:r>
            <a:endParaRPr lang="ru-RU" sz="2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1000" y="2209800"/>
            <a:ext cx="84582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 по модернизации    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 общего образования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2012 году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Ι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транш</a:t>
            </a:r>
            <a:endParaRPr lang="ru-RU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Приобретение спортивного оборудования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2 234,76 тыс. руб.</a:t>
            </a:r>
            <a:endParaRPr lang="ru-RU" sz="22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Письмо департамента образования и науки Краснодарского края от 16.03.2012 года № 47-3662/12-14 «О приобретении спортивного оборудования  для ОУ в рамках реализации комплекса мер по модернизации системы общего образования в 2012 году»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Перечень спортивного оборудования;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Решение Совета ОУ</a:t>
            </a:r>
            <a:endParaRPr lang="en-US" sz="22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Заявка ОУ 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324600" y="57150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Коллегия ДОН КК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марта 2012 года, протокол № 1/</a:t>
            </a:r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3400" y="2286000"/>
            <a:ext cx="8153400" cy="457200"/>
          </a:xfrm>
          <a:prstGeom prst="round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современной школьной инфраструктуры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Обязательства по аттестации на 2012 год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2057400"/>
          <a:ext cx="8434388" cy="4405313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4680025"/>
                <a:gridCol w="864005"/>
                <a:gridCol w="936005"/>
                <a:gridCol w="1008005"/>
                <a:gridCol w="946348"/>
              </a:tblGrid>
              <a:tr h="5759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результативности предоставления субсидии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 результативности предоставления субсидии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</a:tr>
              <a:tr h="1554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Доля учителей, получивших в установленном порядке первую и высшую квалификационную категорию, и подтверждение соответствия занимаемой должности, в общей численности учителей (проценты)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</a:tr>
              <a:tr h="1554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Численность учителей, получивших в установленном порядке первую и высшую квалификационную категорию, и подтверждение соответствия занимаемой должности (человек)</a:t>
                      </a:r>
                      <a:endParaRPr lang="ru-RU" sz="11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3" marR="68573" marT="0" marB="0" anchor="ctr"/>
                </a:tc>
              </a:tr>
            </a:tbl>
          </a:graphicData>
        </a:graphic>
      </p:graphicFrame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524000" cy="1318122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Обязательства по повышению квалификации 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2012 год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981200"/>
          <a:ext cx="8434388" cy="4568825"/>
        </p:xfrm>
        <a:graphic>
          <a:graphicData uri="http://schemas.openxmlformats.org/drawingml/2006/table">
            <a:tbl>
              <a:tblPr/>
              <a:tblGrid>
                <a:gridCol w="4824413"/>
                <a:gridCol w="863600"/>
                <a:gridCol w="936625"/>
                <a:gridCol w="863600"/>
                <a:gridCol w="946150"/>
              </a:tblGrid>
              <a:tr h="736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результативности предоставления субсидии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 результативности предоставления субсидии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руководителей и учителей общеобразовательных учреждений, прошедших повышение квалификации  в соответствии с федеральными государственными образовательными стандартами, в общей численности (проценты)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20000"/>
                      </a:schemeClr>
                    </a:solidFill>
                  </a:tcPr>
                </a:tc>
              </a:tr>
              <a:tr h="155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руководителей и учителей общеобразовательных учреждений, прошедших повышение квалификации  и (или) профессиональную переподготовку для работы в соответствии с федеральными государственными образовательными стандартами (человек)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524000" cy="1318122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Информированность общественности о ходе модернизации системы общего образования в ОУ </a:t>
            </a:r>
            <a:endParaRPr lang="ru-RU" sz="2400" dirty="0"/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438401" y="1066800"/>
          <a:ext cx="4876799" cy="5562600"/>
        </p:xfrm>
        <a:graphic>
          <a:graphicData uri="http://schemas.openxmlformats.org/presentationml/2006/ole">
            <p:oleObj spid="_x0000_s5123" name="Документ" r:id="rId4" imgW="7195694" imgH="10096898" progId="Word.Document.12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Информированность общественности о ходе модернизации системы общего образования в ОУ </a:t>
            </a:r>
            <a:endParaRPr lang="ru-RU" sz="2400" dirty="0"/>
          </a:p>
        </p:txBody>
      </p:sp>
      <p:pic>
        <p:nvPicPr>
          <p:cNvPr id="5" name="Picture 2" descr="F:\МОДЕРНИЗАЦИЯ ОО\2012\эмблем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1524000" cy="1318122"/>
          </a:xfrm>
          <a:prstGeom prst="rect">
            <a:avLst/>
          </a:prstGeom>
          <a:noFill/>
        </p:spPr>
      </p:pic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438400" y="1143000"/>
          <a:ext cx="5334000" cy="5537200"/>
        </p:xfrm>
        <a:graphic>
          <a:graphicData uri="http://schemas.openxmlformats.org/presentationml/2006/ole">
            <p:oleObj spid="_x0000_s9218" name="Документ" r:id="rId4" imgW="7205472" imgH="10096898" progId="Word.Document.12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457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Office Theme</vt:lpstr>
      <vt:lpstr>Acrobat Document</vt:lpstr>
      <vt:lpstr>Документ</vt:lpstr>
      <vt:lpstr>Модернизация системы общего образования  в 2012 году</vt:lpstr>
      <vt:lpstr>                           Комплекс мер по модернизации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Комплекс мер по модернизации      системы общего образования  в 2012 году</vt:lpstr>
      <vt:lpstr>                                   Обязательства по аттестации на 2012 год</vt:lpstr>
      <vt:lpstr>                                     Обязательства по повышению квалификации   на 2012 год</vt:lpstr>
      <vt:lpstr>Информированность общественности о ходе модернизации системы общего образования в ОУ </vt:lpstr>
      <vt:lpstr>Информированность общественности о ходе модернизации системы общего образования в ОУ </vt:lpstr>
      <vt:lpstr>Информированность общественности о ходе модернизации системы общего образования в ОУ</vt:lpstr>
      <vt:lpstr>Информированность общественности о ходе модернизации системы общего образования в ОУ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Модернизация системы общего образования  в 2012 году</dc:title>
  <dc:creator>Ольга</dc:creator>
  <cp:lastModifiedBy>Татьяна</cp:lastModifiedBy>
  <cp:revision>6</cp:revision>
  <dcterms:created xsi:type="dcterms:W3CDTF">2012-03-20T07:37:51Z</dcterms:created>
  <dcterms:modified xsi:type="dcterms:W3CDTF">2012-04-19T06:41:21Z</dcterms:modified>
</cp:coreProperties>
</file>