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34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381000"/>
            <a:ext cx="6781800" cy="35814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Модернизация системы общего образования </a:t>
            </a:r>
            <a:b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5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305800" cy="9144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Совещание руководителей ОУ Павловского района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18.04.2012 год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1930400" cy="1905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648200" y="5715000"/>
            <a:ext cx="4267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Воронина,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ведущий специалист УО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30763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Капитальный ремонт – замена школьных окон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8 760,38 тыс. руб.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СОШ № 11 → № 12,9 (спортивный зал)</a:t>
            </a:r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1000" y="2743200"/>
            <a:ext cx="84582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Долженко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С.А.,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Гаврилов В.И.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Ремонт спортивных залов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СОШ № 3,21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8194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Щербаков А.В.</a:t>
            </a:r>
          </a:p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Гаврилов В.И.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Обустройство теплых туалетов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СОШ № 5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8194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Долженко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С.А..</a:t>
            </a:r>
          </a:p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Гаврилов В.И.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Приобретение спортивного оборудования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 ОУ- 455 единиц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8194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Щербаков А.В.</a:t>
            </a:r>
          </a:p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Воронина О.А.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Приобретение спортивного инвентаря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Муниципальные торги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8194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Щербаков А.В.</a:t>
            </a:r>
          </a:p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Воронина О.А.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Приобретение пищевого оборудования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СОШ № 1,5,6,8,9,11.13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(112 единиц)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28194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1816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Чекина Т.В.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Зубенко В.В.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Реализация направления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Приобретение компьютерного оборудования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МКК – СОШ № 1,11,12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АРМ для начальной школы- 44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АРМ для основной школы – 8 (СОШ № 3,12)</a:t>
            </a:r>
            <a:endParaRPr lang="ru-RU" sz="22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5334000"/>
            <a:ext cx="3352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Воронина О.А.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Путилова М.С.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5800" y="2667000"/>
            <a:ext cx="7561263" cy="515937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условий для введения ФГОС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Формирование нормативно- правовой базы: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Пакет документов: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endParaRPr lang="ru-RU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Региональные документы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Комплекс мер;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Решение Коллегии;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Информационные письма,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Приказы</a:t>
            </a:r>
          </a:p>
          <a:p>
            <a:pPr marL="457200" indent="-457200">
              <a:spcBef>
                <a:spcPts val="0"/>
              </a:spcBef>
              <a:buNone/>
            </a:pPr>
            <a:endParaRPr lang="ru-RU" sz="22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Муниципальные документы: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Приказы управления образованием;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Решения Совета руководителей);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5791200" y="5791200"/>
            <a:ext cx="2895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rimcz.16mb.com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38800" y="2438400"/>
            <a:ext cx="3200400" cy="297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«Модернизация системы общего образования»</a:t>
            </a:r>
          </a:p>
          <a:p>
            <a:pPr algn="ctr"/>
            <a:endParaRPr lang="ru-RU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25.04.2012 года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362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Модернизация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Модернизация системы общего образования  в 2012 году</dc:title>
  <dc:creator>Ольга</dc:creator>
  <cp:lastModifiedBy>Татьяна</cp:lastModifiedBy>
  <cp:revision>3</cp:revision>
  <dcterms:created xsi:type="dcterms:W3CDTF">2012-04-17T16:57:31Z</dcterms:created>
  <dcterms:modified xsi:type="dcterms:W3CDTF">2012-04-19T06:42:56Z</dcterms:modified>
</cp:coreProperties>
</file>