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6" r:id="rId7"/>
    <p:sldId id="260" r:id="rId8"/>
    <p:sldId id="261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1566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EB88-E1C0-4ACA-90E4-8145BAE9BF8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9CA5-BFA6-41BD-94F6-9EEABBD24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EB88-E1C0-4ACA-90E4-8145BAE9BF8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9CA5-BFA6-41BD-94F6-9EEABBD24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EB88-E1C0-4ACA-90E4-8145BAE9BF8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9CA5-BFA6-41BD-94F6-9EEABBD24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EB88-E1C0-4ACA-90E4-8145BAE9BF8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9CA5-BFA6-41BD-94F6-9EEABBD24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EB88-E1C0-4ACA-90E4-8145BAE9BF8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9CA5-BFA6-41BD-94F6-9EEABBD24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EB88-E1C0-4ACA-90E4-8145BAE9BF8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9CA5-BFA6-41BD-94F6-9EEABBD24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EB88-E1C0-4ACA-90E4-8145BAE9BF8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9CA5-BFA6-41BD-94F6-9EEABBD24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EB88-E1C0-4ACA-90E4-8145BAE9BF8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9CA5-BFA6-41BD-94F6-9EEABBD24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EB88-E1C0-4ACA-90E4-8145BAE9BF8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9CA5-BFA6-41BD-94F6-9EEABBD24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EB88-E1C0-4ACA-90E4-8145BAE9BF8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9CA5-BFA6-41BD-94F6-9EEABBD24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EB88-E1C0-4ACA-90E4-8145BAE9BF8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9CA5-BFA6-41BD-94F6-9EEABBD24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DEB88-E1C0-4ACA-90E4-8145BAE9BF8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79CA5-BFA6-41BD-94F6-9EEABBD24F9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jpeg"/><Relationship Id="rId9" Type="http://schemas.openxmlformats.org/officeDocument/2006/relationships/image" Target="../media/image28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jpeg"/><Relationship Id="rId3" Type="http://schemas.openxmlformats.org/officeDocument/2006/relationships/image" Target="../media/image30.jpeg"/><Relationship Id="rId7" Type="http://schemas.openxmlformats.org/officeDocument/2006/relationships/image" Target="../media/image3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jpeg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17mkurgan.wmsite.ru/_mod_files/ce_images/matveev_kurgan/foto0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440159"/>
          </a:xfrm>
        </p:spPr>
        <p:txBody>
          <a:bodyPr>
            <a:normAutofit fontScale="90000"/>
          </a:bodyPr>
          <a:lstStyle/>
          <a:p>
            <a:r>
              <a:rPr lang="ru-RU" sz="5400" b="1" i="1" dirty="0" smtClean="0"/>
              <a:t>Улица имени </a:t>
            </a:r>
            <a:r>
              <a:rPr lang="en-US" sz="5400" b="1" i="1" dirty="0" smtClean="0"/>
              <a:t/>
            </a:r>
            <a:br>
              <a:rPr lang="en-US" sz="5400" b="1" i="1" dirty="0" smtClean="0"/>
            </a:br>
            <a:r>
              <a:rPr lang="ru-RU" sz="5400" b="1" i="1" dirty="0" smtClean="0"/>
              <a:t>Палия Ивана Егоровича</a:t>
            </a:r>
            <a:endParaRPr lang="ru-RU" sz="5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 descr="Картинки по запросу фон для презентаци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Семья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55976" y="1268760"/>
            <a:ext cx="4330824" cy="4857403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Палий Иван Егорович вместе с супругой Ниной Антоновной вырастили прекрасных дочерей –Валентину и Ольгу.</a:t>
            </a:r>
          </a:p>
          <a:p>
            <a:r>
              <a:rPr lang="ru-RU" sz="1800" dirty="0" smtClean="0"/>
              <a:t>Это учитель русского языка и литературы </a:t>
            </a:r>
            <a:r>
              <a:rPr lang="ru-RU" sz="1800" dirty="0" err="1" smtClean="0"/>
              <a:t>Бодня</a:t>
            </a:r>
            <a:r>
              <a:rPr lang="ru-RU" sz="1800" dirty="0" smtClean="0"/>
              <a:t> Валентина Ивановна и учитель английского языка Есина Ольга Ивановна.</a:t>
            </a:r>
            <a:endParaRPr lang="ru-RU" sz="1800" dirty="0"/>
          </a:p>
        </p:txBody>
      </p:sp>
      <p:pic>
        <p:nvPicPr>
          <p:cNvPr id="6146" name="Picture 2" descr="C:\Users\Администратор\Desktop\Палий\дочери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717032"/>
            <a:ext cx="3456384" cy="2841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Администратор\Desktop\Палий\с супругой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12776"/>
            <a:ext cx="3816424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580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1" y="116631"/>
            <a:ext cx="8761527" cy="6617241"/>
          </a:xfrm>
        </p:spPr>
        <p:txBody>
          <a:bodyPr>
            <a:normAutofit/>
          </a:bodyPr>
          <a:lstStyle/>
          <a:p>
            <a:endParaRPr lang="ru-RU" sz="1800" dirty="0" smtClean="0"/>
          </a:p>
          <a:p>
            <a:endParaRPr lang="ru-RU" sz="1800" dirty="0"/>
          </a:p>
          <a:p>
            <a:r>
              <a:rPr lang="ru-RU" sz="1800" dirty="0" smtClean="0"/>
              <a:t>Есть в нашей стране добрая традиция-называть улицы городов и поселков именами достойных земляков. Мы не вправе забывать о своих героях, которые оставили большой незабываемый след в сердцах своих односельчан. И если односельчане решили увековечить их имена, значит, их личности заслуживают </a:t>
            </a:r>
            <a:r>
              <a:rPr lang="ru-RU" sz="1800" dirty="0"/>
              <a:t>уважения</a:t>
            </a:r>
            <a:r>
              <a:rPr lang="ru-RU" sz="1800" dirty="0" smtClean="0"/>
              <a:t>…</a:t>
            </a:r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pPr marL="0" indent="0">
              <a:buNone/>
            </a:pPr>
            <a:r>
              <a:rPr lang="ru-RU" sz="2000" b="1" dirty="0"/>
              <a:t> </a:t>
            </a:r>
            <a:r>
              <a:rPr lang="ru-RU" sz="2000" b="1" dirty="0" smtClean="0"/>
              <a:t>                                                                                                            О. В. Коноваленко</a:t>
            </a:r>
          </a:p>
          <a:p>
            <a:pPr marL="0" indent="0">
              <a:buNone/>
            </a:pPr>
            <a:r>
              <a:rPr lang="ru-RU" sz="2000" b="1" dirty="0"/>
              <a:t> </a:t>
            </a:r>
            <a:r>
              <a:rPr lang="ru-RU" sz="2000" b="1" dirty="0" smtClean="0"/>
              <a:t>                                                                                          Зав. детским отделом МЦБ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78350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Картинки по запросу фон для презентаци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Администратор\Desktop\Палий\фото 2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2550219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ru-RU" b="1" i="1" dirty="0" smtClean="0"/>
              <a:t>Иван </a:t>
            </a:r>
            <a:r>
              <a:rPr lang="ru-RU" b="1" i="1" dirty="0"/>
              <a:t>Е</a:t>
            </a:r>
            <a:r>
              <a:rPr lang="ru-RU" b="1" i="1" dirty="0" smtClean="0"/>
              <a:t>горович Палий</a:t>
            </a:r>
            <a:br>
              <a:rPr lang="ru-RU" b="1" i="1" dirty="0" smtClean="0"/>
            </a:br>
            <a:endParaRPr lang="ru-RU" b="1" i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419872" y="1196752"/>
            <a:ext cx="4032448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Иван Егорович Палий родился 10 октября 1928    в хуторе Палий, тогда еще Анастасиевского района,</a:t>
            </a:r>
          </a:p>
          <a:p>
            <a:pPr marL="0" indent="0">
              <a:buNone/>
            </a:pPr>
            <a:r>
              <a:rPr lang="ru-RU" sz="1800" dirty="0" smtClean="0"/>
              <a:t>Ростовской области в семье колхозников Егора Михайловича и Веры Семеновны . Его детство, как и тысяч ребят того поколения, пришлось на военное  и после военное время. Работать приходилось много, наравне с взрослыми.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 descr="Картинки по запросу фон для презентаци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103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92080" y="116632"/>
            <a:ext cx="3333056" cy="6120680"/>
          </a:xfrm>
        </p:spPr>
        <p:txBody>
          <a:bodyPr>
            <a:noAutofit/>
          </a:bodyPr>
          <a:lstStyle/>
          <a:p>
            <a:r>
              <a:rPr lang="ru-RU" sz="1800" dirty="0" smtClean="0"/>
              <a:t>Иван рос обыкновенным ребенком . Начальное образование получал на том же хуторе. Это была даже не школа, а школа-изба. Когда она закрылась, дети стали ходить учиться в соседний </a:t>
            </a:r>
            <a:r>
              <a:rPr lang="ru-RU" sz="1800" dirty="0" err="1" smtClean="0"/>
              <a:t>х.Скороход</a:t>
            </a:r>
            <a:r>
              <a:rPr lang="ru-RU" sz="1800" dirty="0" smtClean="0"/>
              <a:t>, в такую же школу. В 1939 году, за лучшей жизнью, семья Палий </a:t>
            </a:r>
            <a:r>
              <a:rPr lang="ru-RU" sz="1800" dirty="0" err="1" smtClean="0"/>
              <a:t>перезжает</a:t>
            </a:r>
            <a:r>
              <a:rPr lang="ru-RU" sz="1800" dirty="0" smtClean="0"/>
              <a:t> в Матвеев-Курган. В 1944, шестнадцатилетним юношей, Иван Егорович начинает свою трудовую деятельность, поступив в артель «</a:t>
            </a:r>
            <a:r>
              <a:rPr lang="ru-RU" sz="1800" dirty="0" err="1" smtClean="0"/>
              <a:t>Промкооператор</a:t>
            </a:r>
            <a:r>
              <a:rPr lang="ru-RU" sz="1800" dirty="0" smtClean="0"/>
              <a:t>» – сначала подмастерьем сапожника, а затем мастером, заведующим сапожным  цехом..</a:t>
            </a:r>
            <a:endParaRPr lang="ru-RU" sz="1800" dirty="0"/>
          </a:p>
        </p:txBody>
      </p:sp>
      <p:pic>
        <p:nvPicPr>
          <p:cNvPr id="3074" name="Picture 2" descr="C:\Users\Администратор\Desktop\Палий 1\19 лет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3484"/>
            <a:ext cx="2232248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Администратор\Desktop\Палий\Артель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0293" y="116632"/>
            <a:ext cx="2232248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Администратор\Desktop\Палий\с рабочими 1.jpe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349" y="4247214"/>
            <a:ext cx="2288255" cy="2426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Администратор\Desktop\Палий\с рабочими 2.jpe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278954"/>
            <a:ext cx="2592288" cy="239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Администратор\Desktop\Палий\с рабочими 3.jpe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576423"/>
            <a:ext cx="2808312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Картинки по запросу фон для презентаци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39952" y="404665"/>
            <a:ext cx="4546848" cy="3960440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В 1945 году при Матвеево-Курганском райисполкоме был организован дорожный отдел автомобильного транспорта и шоссейных дорог. В 1947 году Палий Иван Егорович поступает на работу в дорожный отдел в качестве десятника-старшего над группой рабочих строителей. В 1948 году его направляют на курсы дорожников в Ростов-на-Дону. По возвращении, в этом же году, он приступил к работе в качестве техника отдела.</a:t>
            </a:r>
            <a:endParaRPr lang="ru-RU" sz="1800" dirty="0"/>
          </a:p>
        </p:txBody>
      </p:sp>
      <p:pic>
        <p:nvPicPr>
          <p:cNvPr id="3074" name="Picture 2" descr="C:\Users\Администратор\Desktop\Палий\Депутаты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528345"/>
            <a:ext cx="2952327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Администратор\Desktop\Палий\с депутатами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005064"/>
            <a:ext cx="3069029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Администратор\Desktop\Палий\с рабочими 2.jpe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41" y="332656"/>
            <a:ext cx="3720848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158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Картинки по запросу фон для презентаци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8" y="0"/>
            <a:ext cx="908979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6016" y="260647"/>
            <a:ext cx="4320480" cy="65527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А с 1951 года </a:t>
            </a:r>
            <a:r>
              <a:rPr lang="ru-RU" sz="1800" dirty="0"/>
              <a:t>И</a:t>
            </a:r>
            <a:r>
              <a:rPr lang="ru-RU" sz="1800" dirty="0" smtClean="0"/>
              <a:t>ван </a:t>
            </a:r>
            <a:r>
              <a:rPr lang="ru-RU" sz="1800" dirty="0"/>
              <a:t> </a:t>
            </a:r>
            <a:r>
              <a:rPr lang="ru-RU" sz="1800" dirty="0" smtClean="0"/>
              <a:t>Егорович возглавил коллектив дорожного отдела, который под его руководством в 1965 году был переименован в производственный  дорожный участок -1697, который в основном занимался содержанием автодороги, а также в 1955 году он поступает в Одесский автомобильно-дорожный техникум , который успешно заканчивает 28 февраля 1961 года. До последнего дня своей жизни Палий Иван Егорович возглавлял дорожно-ремонтное строительное управление Матвеево-Курганского района. Под его руководством коллектив построил в районе более 300 километров дорог с твердым покрытием, 14 добротных железобетонных мостов через реки Миус и Крынка. </a:t>
            </a:r>
            <a:endParaRPr lang="ru-RU" sz="1800" dirty="0"/>
          </a:p>
        </p:txBody>
      </p:sp>
      <p:pic>
        <p:nvPicPr>
          <p:cNvPr id="1026" name="Picture 2" descr="C:\Users\Администратор\Desktop\Палий 1\IMG_650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73" y="260647"/>
            <a:ext cx="2232248" cy="2028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дминистратор\Desktop\Палий 1\IMG_649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980728"/>
            <a:ext cx="2229168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Администратор\Desktop\Палий 1\IMG_650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19" y="2591137"/>
            <a:ext cx="2063955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Администратор\Desktop\Палий 1\IMG_650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355" y="3717032"/>
            <a:ext cx="2343573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Администратор\Desktop\Палий 1\IMG_6499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8" y="4725144"/>
            <a:ext cx="2069520" cy="1905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505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 descr="Картинки по запросу фон для презентаци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6016" y="1376772"/>
            <a:ext cx="3970784" cy="4749391"/>
          </a:xfrm>
        </p:spPr>
        <p:txBody>
          <a:bodyPr>
            <a:normAutofit/>
          </a:bodyPr>
          <a:lstStyle/>
          <a:p>
            <a:r>
              <a:rPr lang="ru-RU" sz="1800" dirty="0"/>
              <a:t>Деревянные искусственные сооружения заменены на добротные железобетонные сооружения. Все центральные усадьбы колхозов и совхозов были соединены с райцентром дорогами с асфальтобетонным покрытием. Построены четыре взлетно-посадочные полосы – сельские аэродромы.</a:t>
            </a:r>
          </a:p>
          <a:p>
            <a:endParaRPr lang="ru-RU" dirty="0"/>
          </a:p>
        </p:txBody>
      </p:sp>
      <p:pic>
        <p:nvPicPr>
          <p:cNvPr id="8194" name="Picture 2" descr="C:\Users\Администратор\Desktop\Палий\мост 1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2304256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Администратор\Desktop\Палий\мост 2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916832"/>
            <a:ext cx="2088232" cy="2646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:\Users\Администратор\Desktop\Палий\мост 3.jpe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221088"/>
            <a:ext cx="2304256" cy="2217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955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Картинки по запросу фон для презентаци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9912" y="1052736"/>
            <a:ext cx="4906888" cy="5472608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Ивана Егоровича  отличала высокая ответственность за порученное дело, исключительное трудолюбие, душевность и чуткость к людям, работающим и живущим рядом. Те, кому довелось с ним работать, называют его человеком с большой буквы, вспоминают его как учителя и друга.  Наряду с производственной деятельностью, Иван Егорович вел общественно-политическую работу в районе. Был секретарем комсомольской организации. Неоднократно избирался членом райкома КПСС, членом ревизионной комиссии РК КПСС, депутатом районного и поселкового Советов.</a:t>
            </a:r>
            <a:endParaRPr lang="ru-RU" sz="1800" dirty="0"/>
          </a:p>
        </p:txBody>
      </p:sp>
      <p:pic>
        <p:nvPicPr>
          <p:cNvPr id="1027" name="Picture 3" descr="C:\Users\Администратор\Desktop\Палий\IMG_649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479" y="3717032"/>
            <a:ext cx="3024335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Администратор\Desktop\Палий\IMG_649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55" y="404664"/>
            <a:ext cx="3456384" cy="3068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347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1" name="Picture 15" descr="Картинки по запросу фон для презентаци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Награды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Немало наград получил Иван Егорович за свою трудовую деятельность: и грамоты, и благодарности, значки и медали. Заслуги Ивана Егоровича Палия в строительстве и благоустройстве дорог нашего района оценены государством.</a:t>
            </a:r>
            <a:endParaRPr lang="ru-RU" sz="1800" dirty="0"/>
          </a:p>
        </p:txBody>
      </p:sp>
      <p:pic>
        <p:nvPicPr>
          <p:cNvPr id="4098" name="Picture 2" descr="C:\Users\Администратор\Desktop\Палий\№1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8622" y="1947592"/>
            <a:ext cx="1512168" cy="2052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Администратор\Desktop\Палий\№2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94149"/>
            <a:ext cx="1560633" cy="2052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Администратор\Desktop\Палий\№3.jpe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47592"/>
            <a:ext cx="1728192" cy="2052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C:\Users\Администратор\Desktop\Палий\№4.jpe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970905"/>
            <a:ext cx="2122204" cy="1826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C:\Users\Администратор\Desktop\Палий\8-1.jpe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286501"/>
            <a:ext cx="1560633" cy="2232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7" name="Picture 11" descr="C:\Users\Администратор\Desktop\Палий\№5-2.jpe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286502"/>
            <a:ext cx="1548171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C:\Users\Администратор\Desktop\Палий\№7-2.jpe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923" y="4315924"/>
            <a:ext cx="1368153" cy="2202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9" name="Picture 13" descr="C:\Users\Администратор\Desktop\Палий\№15.jpe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315924"/>
            <a:ext cx="3463294" cy="2202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578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0" name="Picture 10" descr="Картинки по запросу фон для презентаци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4" y="82298"/>
            <a:ext cx="9028634" cy="6775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"/>
            <a:ext cx="9085558" cy="68580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Администратор\Desktop\Палий\№16-2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82298"/>
            <a:ext cx="4680429" cy="217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Администратор\Desktop\Палий\№17-2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348880"/>
            <a:ext cx="4748068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Администратор\Desktop\Палий\№18-2.jpe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1049" y="4437112"/>
            <a:ext cx="3554509" cy="2266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Users\Администратор\Desktop\Палий\10-2.jpe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4" y="150651"/>
            <a:ext cx="3757013" cy="415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C:\Users\Администратор\Desktop\Палий\11.jpe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5357" y="4439641"/>
            <a:ext cx="1630122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C:\Users\Администратор\Desktop\Палий\№15.jpe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4" y="4437111"/>
            <a:ext cx="3532069" cy="2306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36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539</Words>
  <Application>Microsoft Office PowerPoint</Application>
  <PresentationFormat>Экран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Улица имени  Палия Ивана Егоровича</vt:lpstr>
      <vt:lpstr> Иван Егорович Палий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Награды</vt:lpstr>
      <vt:lpstr>Презентация PowerPoint</vt:lpstr>
      <vt:lpstr>Семья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ллллллллллл</dc:title>
  <dc:creator>днс</dc:creator>
  <cp:lastModifiedBy>Краеведческий музей</cp:lastModifiedBy>
  <cp:revision>33</cp:revision>
  <dcterms:created xsi:type="dcterms:W3CDTF">2017-03-20T18:22:27Z</dcterms:created>
  <dcterms:modified xsi:type="dcterms:W3CDTF">2022-03-10T07:46:06Z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724848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S9.1.4</vt:lpwstr>
  </property>
</Properties>
</file>