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60" r:id="rId8"/>
    <p:sldId id="259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 err="1" smtClean="0">
                <a:solidFill>
                  <a:schemeClr val="bg1"/>
                </a:solidFill>
              </a:rPr>
              <a:t>Лапшичев</a:t>
            </a:r>
            <a:r>
              <a:rPr lang="ru-RU" sz="2700" b="1" dirty="0" smtClean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Николай Павлович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(10.01.1966г.-04.02.1986г.)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с</a:t>
            </a:r>
            <a:r>
              <a:rPr lang="ru-RU" sz="2700" b="1" dirty="0" smtClean="0">
                <a:solidFill>
                  <a:schemeClr val="bg1"/>
                </a:solidFill>
              </a:rPr>
              <a:t>. </a:t>
            </a:r>
            <a:r>
              <a:rPr lang="ru-RU" sz="2700" b="1" dirty="0" err="1" smtClean="0">
                <a:solidFill>
                  <a:schemeClr val="bg1"/>
                </a:solidFill>
              </a:rPr>
              <a:t>Марьевка</a:t>
            </a:r>
            <a:r>
              <a:rPr lang="ru-RU" sz="2700" b="1" dirty="0">
                <a:solidFill>
                  <a:schemeClr val="bg1"/>
                </a:solidFill>
              </a:rPr>
              <a:t>.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2132856"/>
            <a:ext cx="3960440" cy="460851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10 января 1966 года, в селе </a:t>
            </a:r>
            <a:r>
              <a:rPr lang="ru-RU" sz="1800" b="1" dirty="0" err="1">
                <a:solidFill>
                  <a:schemeClr val="bg1"/>
                </a:solidFill>
              </a:rPr>
              <a:t>Марьевке</a:t>
            </a:r>
            <a:r>
              <a:rPr lang="ru-RU" sz="1800" b="1" dirty="0">
                <a:solidFill>
                  <a:schemeClr val="bg1"/>
                </a:solidFill>
              </a:rPr>
              <a:t> Матвеево- Курганского района. Окончил </a:t>
            </a:r>
            <a:r>
              <a:rPr lang="ru-RU" sz="1800" b="1" dirty="0" err="1">
                <a:solidFill>
                  <a:schemeClr val="bg1"/>
                </a:solidFill>
              </a:rPr>
              <a:t>Марьевскую</a:t>
            </a:r>
            <a:r>
              <a:rPr lang="ru-RU" sz="1800" b="1" dirty="0">
                <a:solidFill>
                  <a:schemeClr val="bg1"/>
                </a:solidFill>
              </a:rPr>
              <a:t> среднюю школу, курсы водителей,  по окончании которых  работал в колхозе «50 лет Октября».  В  ряды Вооружённых Сил призван  в апреле 1984 года.  В Афганистане  с августа  1984 года . Проходил службу в в/ч </a:t>
            </a:r>
            <a:r>
              <a:rPr lang="ru-RU" sz="1800" b="1" dirty="0" err="1">
                <a:solidFill>
                  <a:schemeClr val="bg1"/>
                </a:solidFill>
              </a:rPr>
              <a:t>п.п</a:t>
            </a:r>
            <a:r>
              <a:rPr lang="ru-RU" sz="1800" b="1" dirty="0">
                <a:solidFill>
                  <a:schemeClr val="bg1"/>
                </a:solidFill>
              </a:rPr>
              <a:t>. 55996, водитель – электромеханик. 04.02.1986 года , при нападении на пункт дислокации части, </a:t>
            </a:r>
            <a:r>
              <a:rPr lang="ru-RU" sz="1800" b="1" dirty="0" err="1">
                <a:solidFill>
                  <a:schemeClr val="bg1"/>
                </a:solidFill>
              </a:rPr>
              <a:t>Лапшичёв</a:t>
            </a:r>
            <a:r>
              <a:rPr lang="ru-RU" sz="1800" b="1" dirty="0">
                <a:solidFill>
                  <a:schemeClr val="bg1"/>
                </a:solidFill>
              </a:rPr>
              <a:t>  Н.П. погиб. Награждён Орденом Красной Звезды (посмертно).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744416" cy="5427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4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8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Завьялов Владимир Михайлович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(11.11.1977.- 20.07.1996г.)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Чебачий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360040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</a:rPr>
              <a:t>Родился 11 ноября 1977 года  в хуторе </a:t>
            </a:r>
            <a:r>
              <a:rPr lang="ru-RU" sz="1800" b="1" dirty="0" err="1">
                <a:solidFill>
                  <a:schemeClr val="bg1"/>
                </a:solidFill>
              </a:rPr>
              <a:t>Чебачий</a:t>
            </a:r>
            <a:r>
              <a:rPr lang="ru-RU" sz="1800" b="1" dirty="0">
                <a:solidFill>
                  <a:schemeClr val="bg1"/>
                </a:solidFill>
              </a:rPr>
              <a:t> Семикаракорского района. Окончил девять классов, затем СПТУ, получив специальность тракторист- машинист широкого профиля. В ряды Вооружённых Сил призван Матвеево- Курганским РВК 09.12.1995 года. Закончил ускоренные курсы механика- водителя БМП. В </a:t>
            </a:r>
            <a:r>
              <a:rPr lang="ru-RU" sz="1800" b="1" dirty="0" err="1">
                <a:solidFill>
                  <a:schemeClr val="bg1"/>
                </a:solidFill>
              </a:rPr>
              <a:t>Ханкале</a:t>
            </a:r>
            <a:r>
              <a:rPr lang="ru-RU" sz="1800" b="1" dirty="0">
                <a:solidFill>
                  <a:schemeClr val="bg1"/>
                </a:solidFill>
              </a:rPr>
              <a:t> с 29.04.1996 года. 20 июля 1996 года, выполняя служебное  задание,  БМП-2 при подходе к автодорожному мосту была подорвана на мине. Механик- водитель Завьялов В.М. погиб от осколочного ранения в голову и позвоночник.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032448" cy="5629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27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Рожков </a:t>
            </a:r>
            <a:r>
              <a:rPr lang="ru-RU" sz="2700" b="1" dirty="0">
                <a:solidFill>
                  <a:schemeClr val="bg1"/>
                </a:solidFill>
              </a:rPr>
              <a:t>Андрей Александрович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(13.12.1975г.-01.02.1995г.)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х</a:t>
            </a:r>
            <a:r>
              <a:rPr lang="ru-RU" sz="2700" b="1" dirty="0" smtClean="0">
                <a:solidFill>
                  <a:schemeClr val="bg1"/>
                </a:solidFill>
              </a:rPr>
              <a:t>. </a:t>
            </a:r>
            <a:r>
              <a:rPr lang="ru-RU" sz="2700" b="1" dirty="0" err="1" smtClean="0">
                <a:solidFill>
                  <a:schemeClr val="bg1"/>
                </a:solidFill>
              </a:rPr>
              <a:t>Колесниково</a:t>
            </a:r>
            <a:r>
              <a:rPr lang="ru-RU" sz="2700" b="1" dirty="0">
                <a:solidFill>
                  <a:schemeClr val="bg1"/>
                </a:solidFill>
              </a:rPr>
              <a:t>.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492896"/>
            <a:ext cx="374441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</a:rPr>
              <a:t>Родился 13 декабря 1975 года в городе  </a:t>
            </a:r>
            <a:r>
              <a:rPr lang="ru-RU" sz="1800" b="1" dirty="0" err="1">
                <a:solidFill>
                  <a:schemeClr val="bg1"/>
                </a:solidFill>
              </a:rPr>
              <a:t>Сусуман</a:t>
            </a:r>
            <a:r>
              <a:rPr lang="ru-RU" sz="1800" b="1" dirty="0">
                <a:solidFill>
                  <a:schemeClr val="bg1"/>
                </a:solidFill>
              </a:rPr>
              <a:t> Магаданской области. Окончил школу, Магаданское ГПТУ. В ряды Вооружённых Сил призван 20.11.1993 года </a:t>
            </a:r>
            <a:r>
              <a:rPr lang="ru-RU" sz="1800" b="1" dirty="0" err="1">
                <a:solidFill>
                  <a:schemeClr val="bg1"/>
                </a:solidFill>
              </a:rPr>
              <a:t>Сусуманским</a:t>
            </a:r>
            <a:r>
              <a:rPr lang="ru-RU" sz="1800" b="1" dirty="0">
                <a:solidFill>
                  <a:schemeClr val="bg1"/>
                </a:solidFill>
              </a:rPr>
              <a:t> РВК. Семья переезжает на постоянной место жительства в Матвеево- Курганский район. При исполнении служебных обязанностей 01.02.1995г. в  Чечне,  Рожков А.А. погиб. Похоронен в х. </a:t>
            </a:r>
            <a:r>
              <a:rPr lang="ru-RU" sz="1800" b="1" dirty="0" err="1">
                <a:solidFill>
                  <a:schemeClr val="bg1"/>
                </a:solidFill>
              </a:rPr>
              <a:t>Колесниково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960440" cy="539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32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Панченко Геннадий Николаевич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(01.03.1963г.-26.07.2001г.)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с. Политотдельское.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196752"/>
            <a:ext cx="4104456" cy="452596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в селе Политотдельское. Окончил </a:t>
            </a:r>
            <a:r>
              <a:rPr lang="ru-RU" sz="1800" b="1" dirty="0" err="1">
                <a:solidFill>
                  <a:schemeClr val="bg1"/>
                </a:solidFill>
              </a:rPr>
              <a:t>Политотдельскую</a:t>
            </a:r>
            <a:r>
              <a:rPr lang="ru-RU" sz="1800" b="1" dirty="0">
                <a:solidFill>
                  <a:schemeClr val="bg1"/>
                </a:solidFill>
              </a:rPr>
              <a:t> среднюю школу, курсы водителей. Был призван в ряды Вооружённых Сил.  Служил в Белорусском военном округе. По увольнению в запас, работал в колхозе, на родной  земле. По контракту ушёл служить в Чеченскую Республику. С первого дня прохождения службы зарекомендовал себя, добросовестным, исполнительным военнослужащим. 26.07.2001 года при выполнении конституционного долга по защите интересов РФ на территории Северо- Кавказского региона пал смертью храбрых. За мужество и героизм представлен к государственной награде: Ордену Мужества.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960440" cy="5285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3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700" b="1" dirty="0" err="1" smtClean="0">
                <a:solidFill>
                  <a:schemeClr val="bg1"/>
                </a:solidFill>
              </a:rPr>
              <a:t>Аникиенко</a:t>
            </a:r>
            <a:r>
              <a:rPr lang="ru-RU" sz="2700" b="1" dirty="0" smtClean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Василий Васильевич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(07.01.1964г.-22.08.1983г.)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с. </a:t>
            </a:r>
            <a:r>
              <a:rPr lang="ru-RU" sz="2700" b="1" dirty="0" err="1">
                <a:solidFill>
                  <a:schemeClr val="bg1"/>
                </a:solidFill>
              </a:rPr>
              <a:t>Малокирсановка</a:t>
            </a:r>
            <a:r>
              <a:rPr lang="ru-RU" sz="2700" b="1" dirty="0">
                <a:solidFill>
                  <a:schemeClr val="bg1"/>
                </a:solidFill>
              </a:rPr>
              <a:t>.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2204864"/>
            <a:ext cx="4038600" cy="439248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07 января 1964 года,  в селе </a:t>
            </a:r>
            <a:r>
              <a:rPr lang="ru-RU" sz="1800" b="1" dirty="0" err="1">
                <a:solidFill>
                  <a:schemeClr val="bg1"/>
                </a:solidFill>
              </a:rPr>
              <a:t>Малокирсановке</a:t>
            </a:r>
            <a:r>
              <a:rPr lang="ru-RU" sz="1800" b="1" dirty="0">
                <a:solidFill>
                  <a:schemeClr val="bg1"/>
                </a:solidFill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</a:rPr>
              <a:t>В </a:t>
            </a:r>
            <a:r>
              <a:rPr lang="ru-RU" sz="1800" b="1" dirty="0">
                <a:solidFill>
                  <a:schemeClr val="bg1"/>
                </a:solidFill>
              </a:rPr>
              <a:t>1982 году призван в ряды Вооружённых Сил. С августа 1982 года проходил службу в республике Афганистан. В составе патрульно- аварийной команды 22 августа 1983 года команда, выполняя задачу по устранению диверсию на трубопроводе, были обстреляны из засады. Завязался бой, в ходе которого Василий </a:t>
            </a:r>
            <a:r>
              <a:rPr lang="ru-RU" sz="1800" b="1" dirty="0" err="1">
                <a:solidFill>
                  <a:schemeClr val="bg1"/>
                </a:solidFill>
              </a:rPr>
              <a:t>Аникиенко</a:t>
            </a:r>
            <a:r>
              <a:rPr lang="ru-RU" sz="1800" b="1" dirty="0">
                <a:solidFill>
                  <a:schemeClr val="bg1"/>
                </a:solidFill>
              </a:rPr>
              <a:t>  погиб. Награждён Орденом Красной Звезды (посмертно).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9390"/>
            <a:ext cx="3672408" cy="5351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74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Квасов </a:t>
            </a:r>
            <a:r>
              <a:rPr lang="ru-RU" sz="2400" b="1" dirty="0">
                <a:solidFill>
                  <a:schemeClr val="bg1"/>
                </a:solidFill>
              </a:rPr>
              <a:t>Юрий Георгиевич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(11.04.1977г.-22.03.1996.)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Дараганы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2017293"/>
            <a:ext cx="4038600" cy="484070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11 апреля 1977 года в Молдавии. Проживал в хуторе </a:t>
            </a:r>
            <a:r>
              <a:rPr lang="ru-RU" sz="1800" b="1" dirty="0" err="1">
                <a:solidFill>
                  <a:schemeClr val="bg1"/>
                </a:solidFill>
              </a:rPr>
              <a:t>Дараганы</a:t>
            </a:r>
            <a:r>
              <a:rPr lang="ru-RU" sz="1800" b="1" dirty="0">
                <a:solidFill>
                  <a:schemeClr val="bg1"/>
                </a:solidFill>
              </a:rPr>
              <a:t> Матвеево- Курганского района, учился в Матвеево- Курганской средней школе №1. </a:t>
            </a:r>
            <a:r>
              <a:rPr lang="ru-RU" sz="1800" b="1" dirty="0" smtClean="0">
                <a:solidFill>
                  <a:schemeClr val="bg1"/>
                </a:solidFill>
              </a:rPr>
              <a:t>2 </a:t>
            </a:r>
            <a:r>
              <a:rPr lang="ru-RU" sz="1800" b="1" dirty="0">
                <a:solidFill>
                  <a:schemeClr val="bg1"/>
                </a:solidFill>
              </a:rPr>
              <a:t>июля  1995 года призван в ряды Вооружённых сил. Служил в г. Нальчике, 29.02.1996 года он сообщил родным, что его воинскую часть переводят на границу Чечни. 22 марта, при исполнении служебных обязанностей на поле боя,  Юрий Квасов погиб от осколочного ранения в голову. Награждён Орденом Мужества (посмертно).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816424" cy="5246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Шейнов </a:t>
            </a:r>
            <a:r>
              <a:rPr lang="ru-RU" sz="2400" b="1" dirty="0">
                <a:solidFill>
                  <a:schemeClr val="bg1"/>
                </a:solidFill>
              </a:rPr>
              <a:t>Павел Анатольевич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(1980г.-05.01.2000г.)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</a:rPr>
              <a:t>. Куйбышево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2060848"/>
            <a:ext cx="4038600" cy="480394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в 1980 году в селе </a:t>
            </a:r>
            <a:r>
              <a:rPr lang="ru-RU" sz="1800" b="1" dirty="0" smtClean="0">
                <a:solidFill>
                  <a:schemeClr val="bg1"/>
                </a:solidFill>
              </a:rPr>
              <a:t>Куйбышево. Окончил </a:t>
            </a:r>
            <a:r>
              <a:rPr lang="ru-RU" sz="1800" b="1" dirty="0">
                <a:solidFill>
                  <a:schemeClr val="bg1"/>
                </a:solidFill>
              </a:rPr>
              <a:t>Куйбышевскую среднюю </a:t>
            </a:r>
            <a:r>
              <a:rPr lang="ru-RU" sz="1800" b="1" dirty="0" smtClean="0">
                <a:solidFill>
                  <a:schemeClr val="bg1"/>
                </a:solidFill>
              </a:rPr>
              <a:t>школу. Был </a:t>
            </a:r>
            <a:r>
              <a:rPr lang="ru-RU" sz="1800" b="1" dirty="0">
                <a:solidFill>
                  <a:schemeClr val="bg1"/>
                </a:solidFill>
              </a:rPr>
              <a:t>ответственным, порядочным человеком. Никогда  не  позволил себе обидеть слабого, кого-то обмануть или подвести.  В ряды Вооружённых Сил призван в 1998 году. Служил в г. Новочеркасске, отсюда направлен в Чечню. 05 января 2000 года при выполнении боевой операции в Чеченской </a:t>
            </a:r>
            <a:r>
              <a:rPr lang="ru-RU" sz="1800" b="1" dirty="0" smtClean="0">
                <a:solidFill>
                  <a:schemeClr val="bg1"/>
                </a:solidFill>
              </a:rPr>
              <a:t>Республике, получил смертельное ранение </a:t>
            </a:r>
            <a:r>
              <a:rPr lang="ru-RU" sz="1800" b="1" dirty="0">
                <a:solidFill>
                  <a:schemeClr val="bg1"/>
                </a:solidFill>
              </a:rPr>
              <a:t>(термический ожог).  Награждён Орденом Мужества (посмертно).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816424" cy="553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37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Зайцев </a:t>
            </a:r>
            <a:r>
              <a:rPr lang="ru-RU" sz="2400" b="1" dirty="0">
                <a:solidFill>
                  <a:schemeClr val="bg1"/>
                </a:solidFill>
              </a:rPr>
              <a:t>Виталий Николаевич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(28.05.1977г.-19.08.1996г.)-???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. Матвеев-Курган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844824"/>
            <a:ext cx="4032448" cy="485313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в посёлке Матвеев Курган 28 мая 1977 года. Окончил Матвеево- Курганскую среднюю школу №3, затем Матвеево- Курганское СПТУ-80, получив специальности: тракториста- машиниста широкого профиля, водителя автомобиля категории «В» и «С», слесаря 3 разряда. В 1995 году был призван в армию. Служил в городе  Владикавказе, а  в 1996 году отправлен в Чечню. 19 августа 1996 года погиб в </a:t>
            </a:r>
            <a:r>
              <a:rPr lang="ru-RU" sz="1800" b="1" dirty="0" err="1">
                <a:solidFill>
                  <a:schemeClr val="bg1"/>
                </a:solidFill>
              </a:rPr>
              <a:t>Шатойском</a:t>
            </a:r>
            <a:r>
              <a:rPr lang="ru-RU" sz="1800" b="1" dirty="0">
                <a:solidFill>
                  <a:schemeClr val="bg1"/>
                </a:solidFill>
              </a:rPr>
              <a:t> ущелье при исполнении боевого задания. Награждён Орденом Мужества (посмертно).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744416" cy="539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22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Романченко Константин Анатольевич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(05.06.1969г.-01.12.2001г.)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п. Матвеев-Курган.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4176464" cy="468052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05 июня 1969 года. В январе 1973 года поступил в 3 класс Матвеево- Курганской средней школы №3, в 1986 году окончил 10 классов. У</a:t>
            </a:r>
            <a:r>
              <a:rPr lang="ru-RU" sz="1800" b="1" dirty="0" smtClean="0">
                <a:solidFill>
                  <a:schemeClr val="bg1"/>
                </a:solidFill>
              </a:rPr>
              <a:t>шёл </a:t>
            </a:r>
            <a:r>
              <a:rPr lang="ru-RU" sz="1800" b="1" dirty="0">
                <a:solidFill>
                  <a:schemeClr val="bg1"/>
                </a:solidFill>
              </a:rPr>
              <a:t>служить в Чечню, стал сапёром. За 9 месяцев службы в Чечне удостоен медали «За воинскую доблесть» II степени, медали «Жукова», «За воинскую доблесть» I степени. 01.12. 2001 года, при выполнении задания, получил множество ранений, несовместимых с жизнью. Командование Ленинградского района города Грозного представило Константина к государственной награде: «Ордену Мужества».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960440" cy="539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06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Демяник</a:t>
            </a:r>
            <a:r>
              <a:rPr lang="ru-RU" sz="2400" b="1" dirty="0">
                <a:solidFill>
                  <a:schemeClr val="bg1"/>
                </a:solidFill>
              </a:rPr>
              <a:t> Алексей Георгиевич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(29.03.1960г.-25.12.1983г.)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с. </a:t>
            </a:r>
            <a:r>
              <a:rPr lang="ru-RU" sz="2400" b="1" dirty="0" err="1">
                <a:solidFill>
                  <a:schemeClr val="bg1"/>
                </a:solidFill>
              </a:rPr>
              <a:t>Рясное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2044005"/>
            <a:ext cx="3960440" cy="4813995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29 марта 1960 года,  в селе </a:t>
            </a:r>
            <a:r>
              <a:rPr lang="ru-RU" sz="1800" b="1" dirty="0" err="1">
                <a:solidFill>
                  <a:schemeClr val="bg1"/>
                </a:solidFill>
              </a:rPr>
              <a:t>Рясное</a:t>
            </a:r>
            <a:r>
              <a:rPr lang="ru-RU" sz="1800" b="1" dirty="0">
                <a:solidFill>
                  <a:schemeClr val="bg1"/>
                </a:solidFill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</a:rPr>
              <a:t>В </a:t>
            </a:r>
            <a:r>
              <a:rPr lang="ru-RU" sz="1800" b="1" dirty="0">
                <a:solidFill>
                  <a:schemeClr val="bg1"/>
                </a:solidFill>
              </a:rPr>
              <a:t>Афганистане с апреля 1983 года, проходил службу в п.п.39676 «У». В Качестве командира взвода и командира </a:t>
            </a:r>
            <a:r>
              <a:rPr lang="ru-RU" sz="1800" b="1" dirty="0" err="1">
                <a:solidFill>
                  <a:schemeClr val="bg1"/>
                </a:solidFill>
              </a:rPr>
              <a:t>разведроты</a:t>
            </a:r>
            <a:r>
              <a:rPr lang="ru-RU" sz="1800" b="1" dirty="0">
                <a:solidFill>
                  <a:schemeClr val="bg1"/>
                </a:solidFill>
              </a:rPr>
              <a:t> участвовал в 33 боевых операциях по разгрому банд </a:t>
            </a:r>
            <a:r>
              <a:rPr lang="ru-RU" sz="1800" b="1" dirty="0" err="1">
                <a:solidFill>
                  <a:schemeClr val="bg1"/>
                </a:solidFill>
              </a:rPr>
              <a:t>душманов</a:t>
            </a:r>
            <a:r>
              <a:rPr lang="ru-RU" sz="1800" b="1" dirty="0">
                <a:solidFill>
                  <a:schemeClr val="bg1"/>
                </a:solidFill>
              </a:rPr>
              <a:t> и мятежников. 23.12.1983 года  командир </a:t>
            </a:r>
            <a:r>
              <a:rPr lang="ru-RU" sz="1800" b="1" dirty="0" err="1">
                <a:solidFill>
                  <a:schemeClr val="bg1"/>
                </a:solidFill>
              </a:rPr>
              <a:t>разведроты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err="1">
                <a:solidFill>
                  <a:schemeClr val="bg1"/>
                </a:solidFill>
              </a:rPr>
              <a:t>Демяник</a:t>
            </a:r>
            <a:r>
              <a:rPr lang="ru-RU" sz="1800" b="1" dirty="0">
                <a:solidFill>
                  <a:schemeClr val="bg1"/>
                </a:solidFill>
              </a:rPr>
              <a:t> А</a:t>
            </a:r>
            <a:r>
              <a:rPr lang="ru-RU" sz="1800" b="1" dirty="0" smtClean="0">
                <a:solidFill>
                  <a:schemeClr val="bg1"/>
                </a:solidFill>
              </a:rPr>
              <a:t>. Г. был </a:t>
            </a:r>
            <a:r>
              <a:rPr lang="ru-RU" sz="1800" b="1" dirty="0">
                <a:solidFill>
                  <a:schemeClr val="bg1"/>
                </a:solidFill>
              </a:rPr>
              <a:t>тяжело ранен в бою. Скончался от ран в госпитале, в г. Кабуле. Награждён Орденом Красной Звезды и Орденом Красного Знамени (посмертно).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032448" cy="5246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45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Аксенов </a:t>
            </a:r>
            <a:r>
              <a:rPr lang="ru-RU" sz="2700" b="1" dirty="0">
                <a:solidFill>
                  <a:schemeClr val="bg1"/>
                </a:solidFill>
              </a:rPr>
              <a:t>Роман Николаевич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(20.04.1972г.-28.11.2003г.)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</a:t>
            </a:r>
            <a:r>
              <a:rPr lang="ru-RU" sz="2700" b="1" dirty="0" smtClean="0">
                <a:solidFill>
                  <a:schemeClr val="bg1"/>
                </a:solidFill>
              </a:rPr>
              <a:t>. Матвеев-Курган</a:t>
            </a:r>
            <a:r>
              <a:rPr lang="ru-RU" sz="2700" b="1" dirty="0">
                <a:solidFill>
                  <a:schemeClr val="bg1"/>
                </a:solidFill>
              </a:rPr>
              <a:t>.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2132856"/>
            <a:ext cx="41826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Родился 20 апреля 1972 года в посёлке Матвеев Курган. </a:t>
            </a:r>
            <a:r>
              <a:rPr lang="ru-RU" sz="1800" b="1" dirty="0" smtClean="0">
                <a:solidFill>
                  <a:schemeClr val="bg1"/>
                </a:solidFill>
              </a:rPr>
              <a:t>В </a:t>
            </a:r>
            <a:r>
              <a:rPr lang="ru-RU" sz="1800" b="1" dirty="0">
                <a:solidFill>
                  <a:schemeClr val="bg1"/>
                </a:solidFill>
              </a:rPr>
              <a:t>1992 году поступил на службу в органы внутренних дел в должности милиционера патрульно- постовой службы ОВД. Зарекомендовал добросовестным и ответственным сотрудником. 28.11.2003 года при исполнении служебного долга по обеспечению государственной безопасности и территориальной  целостности Российской Федерации на территории Чеченской Республики старший лейтенант, участковый Матвеево- Курганского ОВД погиб.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960440" cy="5653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76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Артамонов </a:t>
            </a:r>
            <a:r>
              <a:rPr lang="ru-RU" sz="2700" b="1" dirty="0">
                <a:solidFill>
                  <a:schemeClr val="bg1"/>
                </a:solidFill>
              </a:rPr>
              <a:t>Евгений </a:t>
            </a:r>
            <a:r>
              <a:rPr lang="ru-RU" sz="2700" b="1" dirty="0" err="1">
                <a:solidFill>
                  <a:schemeClr val="bg1"/>
                </a:solidFill>
              </a:rPr>
              <a:t>Адольфович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(04.02.1967г.-26.06.1996г.)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</a:t>
            </a:r>
            <a:r>
              <a:rPr lang="ru-RU" sz="2700" b="1" dirty="0" smtClean="0">
                <a:solidFill>
                  <a:schemeClr val="bg1"/>
                </a:solidFill>
              </a:rPr>
              <a:t>. Матвеев-Курган</a:t>
            </a:r>
            <a:r>
              <a:rPr lang="ru-RU" sz="2700" b="1" dirty="0">
                <a:solidFill>
                  <a:schemeClr val="bg1"/>
                </a:solidFill>
              </a:rPr>
              <a:t>.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2204864"/>
            <a:ext cx="3960440" cy="4917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Родился </a:t>
            </a:r>
            <a:r>
              <a:rPr lang="ru-RU" sz="1800" b="1" dirty="0">
                <a:solidFill>
                  <a:schemeClr val="bg1"/>
                </a:solidFill>
              </a:rPr>
              <a:t>04 февраля 1967 года. Окончил среднюю школу,  призван в ряды Вооружённых Сил. Армия стала его стихией. Окончил школу прапорщиков, снова вернулся в Вооружённые Силы. Служил прапорщиком в МВД. Трижды был послан командованием в Чечню на охрану общественного порядка. В четвёртый раз его не стало. Командир взвода Артамонов Е.А. погиб при исполнении служебных обязанностей.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1917"/>
            <a:ext cx="3960440" cy="56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72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943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Лапшичев Николай Павлович (10.01.1966г.-04.02.1986г.) с. Марьевка.  </vt:lpstr>
      <vt:lpstr> Аникиенко Василий Васильевич (07.01.1964г.-22.08.1983г.) с. Малокирсановка.  </vt:lpstr>
      <vt:lpstr> Квасов Юрий Георгиевич (11.04.1977г.-22.03.1996.) х. Дараганы. </vt:lpstr>
      <vt:lpstr> Шейнов Павел Анатольевич (1980г.-05.01.2000г.) с. Куйбышево. </vt:lpstr>
      <vt:lpstr> Зайцев Виталий Николаевич (28.05.1977г.-19.08.1996г.)-??? п. Матвеев-Курган. </vt:lpstr>
      <vt:lpstr>Романченко Константин Анатольевич (05.06.1969г.-01.12.2001г.) п. Матвеев-Курган. </vt:lpstr>
      <vt:lpstr>Демяник Алексей Георгиевич (29.03.1960г.-25.12.1983г.) с. Рясное. </vt:lpstr>
      <vt:lpstr>   Аксенов Роман Николаевич (20.04.1972г.-28.11.2003г.) п. Матвеев-Курган.  </vt:lpstr>
      <vt:lpstr>   Артамонов Евгений Адольфович (04.02.1967г.-26.06.1996г.) п. Матвеев-Курган.  </vt:lpstr>
      <vt:lpstr>Завьялов Владимир Михайлович (11.11.1977.- 20.07.1996г.) х. Чебачий.</vt:lpstr>
      <vt:lpstr>   Рожков Андрей Александрович (13.12.1975г.-01.02.1995г.) х. Колесниково.  </vt:lpstr>
      <vt:lpstr>Панченко Геннадий Николаевич (01.03.1963г.-26.07.2001г.) с. Политотдельское.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ркм</dc:creator>
  <cp:lastModifiedBy>ркм</cp:lastModifiedBy>
  <cp:revision>15</cp:revision>
  <dcterms:created xsi:type="dcterms:W3CDTF">2022-01-17T11:29:17Z</dcterms:created>
  <dcterms:modified xsi:type="dcterms:W3CDTF">2022-02-08T07:12:57Z</dcterms:modified>
</cp:coreProperties>
</file>