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6427-9D16-46D5-8D49-4E6688EC419C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6A96-C101-4210-B511-DE009E877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753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36427-9D16-46D5-8D49-4E6688EC419C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F6A96-C101-4210-B511-DE009E877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4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Batang" pitchFamily="18" charset="-127"/>
                <a:ea typeface="Batang" pitchFamily="18" charset="-127"/>
              </a:rPr>
              <a:t>СКУЛЬПТУРА</a:t>
            </a:r>
            <a:endParaRPr lang="ru-RU" smtClean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7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78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69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800" smtClean="0"/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Чтобы правдиво изображать птиц, надо знать их строение,  форму их тела, характерные движения, повадки. Для этого надо внимательно, с любовью наблюдать за ними, делать наброски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Прежде чем лепить композицию, к ней надо подготовиться.  В скульптурной работе на первом месте – форма, ее характер, пропорции. Поэтому начать  надо с внимательного изучения формы птиц.  А для разработки эскиза - выбрать птичку, которая вам симпатичнее</a:t>
            </a:r>
            <a:r>
              <a:rPr lang="ru-RU" sz="2800" smtClean="0"/>
              <a:t>.</a:t>
            </a:r>
            <a:endParaRPr lang="ru-RU" sz="28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80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89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46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27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67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98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83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СКУЛЬПТУРА</vt:lpstr>
      <vt:lpstr>Презентация PowerPoint</vt:lpstr>
      <vt:lpstr> Чтобы правдиво изображать птиц, надо знать их строение,  форму их тела, характерные движения, повадки. Для этого надо внимательно, с любовью наблюдать за ними, делать наброски.   Прежде чем лепить композицию, к ней надо подготовиться.  В скульптурной работе на первом месте – форма, ее характер, пропорции. Поэтому начать  надо с внимательного изучения формы птиц.  А для разработки эскиза - выбрать птичку, которая вам симпатичнее.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СКУЛЬПТУРА</dc:title>
  <dc:creator>Троицкая ДХШ</dc:creator>
  <cp:lastModifiedBy>Троицкая ДХШ</cp:lastModifiedBy>
  <cp:revision>1</cp:revision>
  <dcterms:created xsi:type="dcterms:W3CDTF">2020-11-02T21:31:45Z</dcterms:created>
  <dcterms:modified xsi:type="dcterms:W3CDTF">2020-11-02T21:31:45Z</dcterms:modified>
</cp:coreProperties>
</file>