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D71F-A908-4755-B901-E4C31DF190C8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AF28E-E795-41D1-9DCA-0E3DA86B3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29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4D71F-A908-4755-B901-E4C31DF190C8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AF28E-E795-41D1-9DCA-0E3DA86B3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3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Натюрморт из трёх предметов на ограничение цвета</a:t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 технике лессировки</a:t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2  класс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49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8. Белую драпировку пишем всеми очень светлыми цветами.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9. Лёгкими мазками пишем рефлексы от драпировок на кувшине.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10. В конце, когда драпировки и кувшин прописаны, бледным черным прокрываем все тени.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3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Вам понадобятся: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лист для акварели А3,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акварельные краски, кисти (круглые, мягкие), палитра, карандаш, ластик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30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08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Вам понадобятся: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лист для акварели А3,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акварельные краски, кисти, палитра, карандаш, ластик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86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1. Намечаем постановку в карандаше. Построение предметов обязательно.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2. Стираем линии построения, намечаем драпировки.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35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3. Начинаем работать в цвете. Смешиваем кадмий лимонный с черным. Светлым зеленоватым прокрываем драпировки. Если добавить больше черного, то зелёный будет холоднее и темнее.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17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4. Смешиваем английскую красную и чёрный. Коричневым светлым прокрываем драпировку вторым слоем.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72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5. В Английскую красную добавляем лимонный. Получается теплый цвет.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Проработываем им кувшин и стакан. Чистой Английской краской прокрываем яблоко на первом плане.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8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6. Прокрываем третьим слоем более темные тени. Проработываем темным стакан.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7. Везде где свет прокрываем бледным лимонным. Везде где тень прокрываем бледным черным.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794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Натюрморт из трёх предметов на ограничение цвета в технике лессировки 2  класс </vt:lpstr>
      <vt:lpstr>Вам понадобятся: лист для акварели А3, акварельные краски, кисти (круглые, мягкие), палитра, карандаш, ластик</vt:lpstr>
      <vt:lpstr>Презентация PowerPoint</vt:lpstr>
      <vt:lpstr>Вам понадобятся: лист для акварели А3, акварельные краски, кисти, палитра, карандаш, ластик</vt:lpstr>
      <vt:lpstr>1. Намечаем постановку в карандаше. Построение предметов обязательно. 2. Стираем линии построения, намечаем драпировки. </vt:lpstr>
      <vt:lpstr>3. Начинаем работать в цвете. Смешиваем кадмий лимонный с черным. Светлым зеленоватым прокрываем драпировки. Если добавить больше черного, то зелёный будет холоднее и темнее.</vt:lpstr>
      <vt:lpstr>4. Смешиваем английскую красную и чёрный. Коричневым светлым прокрываем драпировку вторым слоем.</vt:lpstr>
      <vt:lpstr>5. В Английскую красную добавляем лимонный. Получается теплый цвет. Проработываем им кувшин и стакан. Чистой Английской краской прокрываем яблоко на первом плане.</vt:lpstr>
      <vt:lpstr>6. Прокрываем третьим слоем более темные тени. Проработываем темным стакан. 7. Везде где свет прокрываем бледным лимонным. Везде где тень прокрываем бледным черным.</vt:lpstr>
      <vt:lpstr>8. Белую драпировку пишем всеми очень светлыми цветами. 9. Лёгкими мазками пишем рефлексы от драпировок на кувшине. 10. В конце, когда драпировки и кувшин прописаны, бледным черным прокрываем все тени.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Натюрморт из трёх предметов на ограничение цвета в технике лессировки 2  класс </dc:title>
  <dc:creator>Троицкая ДХШ</dc:creator>
  <cp:lastModifiedBy>Троицкая ДХШ</cp:lastModifiedBy>
  <cp:revision>1</cp:revision>
  <dcterms:created xsi:type="dcterms:W3CDTF">2020-04-07T17:10:05Z</dcterms:created>
  <dcterms:modified xsi:type="dcterms:W3CDTF">2020-04-07T17:10:07Z</dcterms:modified>
</cp:coreProperties>
</file>