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3F73E-82B6-45B6-A5C8-E4E45C9AE339}" type="datetimeFigureOut">
              <a:rPr lang="ru-RU" smtClean="0"/>
              <a:t>14.04.2020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464F5-7572-42A4-B84D-E611941D623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66167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F3F73E-82B6-45B6-A5C8-E4E45C9AE339}" type="datetimeFigureOut">
              <a:rPr lang="ru-RU" smtClean="0"/>
              <a:t>14.04.2020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3464F5-7572-42A4-B84D-E611941D623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75813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b="1" smtClean="0"/>
              <a:t>Домашнее задание по скульптуре</a:t>
            </a: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>для 1"Б" и 1"В"классов.</a:t>
            </a:r>
            <a:endParaRPr lang="ru-RU" sz="4000" dirty="0"/>
          </a:p>
        </p:txBody>
      </p:sp>
      <p:pic>
        <p:nvPicPr>
          <p:cNvPr id="3" name="Рисунок 2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82891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smtClean="0"/>
              <a:t>Разработка эскиза образа сказочного персонажа по сказке </a:t>
            </a:r>
            <a:r>
              <a:rPr lang="ru-RU" sz="3200" i="1" smtClean="0"/>
              <a:t>А.С.Пушкина «Сказка о царе Салтане…»</a:t>
            </a:r>
            <a:endParaRPr lang="ru-RU" sz="3200" dirty="0"/>
          </a:p>
        </p:txBody>
      </p:sp>
      <p:pic>
        <p:nvPicPr>
          <p:cNvPr id="3" name="Рисунок 2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059345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</Words>
  <Application>Microsoft Office PowerPoint</Application>
  <PresentationFormat>Экран (4:3)</PresentationFormat>
  <Paragraphs>2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Домашнее задание по скульптуре для 1"Б" и 1"В"классов.</vt:lpstr>
      <vt:lpstr>Разработка эскиза образа сказочного персонажа по сказке А.С.Пушкина «Сказка о царе Салтане…»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Домашнее задание по скульптуре для 1"Б" и 1"В"классов.</dc:title>
  <dc:creator>Троицкая ДХШ</dc:creator>
  <cp:lastModifiedBy>Троицкая ДХШ</cp:lastModifiedBy>
  <cp:revision>1</cp:revision>
  <dcterms:created xsi:type="dcterms:W3CDTF">2020-04-14T10:05:11Z</dcterms:created>
  <dcterms:modified xsi:type="dcterms:W3CDTF">2020-04-14T10:05:11Z</dcterms:modified>
</cp:coreProperties>
</file>