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9026-73ED-4CEC-B6FD-6AB8FF80814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239B-7FB6-4CD7-BB37-ECB5EFC42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5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9026-73ED-4CEC-B6FD-6AB8FF80814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3239B-7FB6-4CD7-BB37-ECB5EFC42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5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Композиция 1г класс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5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Некоторые части изображения можно оставить белыми, они будут выделяться за счет контраста.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9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Выразительные средства графики: линия, пятно, фактура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Пейзажи Винсента Ван-Гога, выполненные тушью и тростниковым пером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4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Обратите внимание на разнообразие штрихов, создающих фактуру</a:t>
            </a:r>
            <a:endParaRPr lang="en-US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М</a:t>
            </a:r>
            <a:r>
              <a:rPr lang="ru-RU" sz="3200" smtClean="0"/>
              <a:t>атериалы</a:t>
            </a:r>
            <a:r>
              <a:rPr lang="ru-RU" sz="2400" smtClean="0"/>
              <a:t>: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7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Задание 1: «Библиотека фактур»</a:t>
            </a:r>
            <a:endParaRPr lang="en-US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2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Задание 2: городской пейзаж</a:t>
            </a:r>
            <a:endParaRPr lang="en-US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7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Выбор мотива городского пейзажа: бывает, сама архитектура подсказывает графическое решение.  </a:t>
            </a:r>
            <a:endParaRPr lang="en-US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Использование фактур. «Вид из окна».</a:t>
            </a:r>
            <a:endParaRPr lang="en-US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9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Композиция 1г класс</vt:lpstr>
      <vt:lpstr>Выразительные средства графики: линия, пятно, фактура</vt:lpstr>
      <vt:lpstr>Пейзажи Винсента Ван-Гога, выполненные тушью и тростниковым пером</vt:lpstr>
      <vt:lpstr>Обратите внимание на разнообразие штрихов, создающих фактуру</vt:lpstr>
      <vt:lpstr>Материалы:</vt:lpstr>
      <vt:lpstr>Задание 1: «Библиотека фактур»</vt:lpstr>
      <vt:lpstr>Задание 2: городской пейзаж</vt:lpstr>
      <vt:lpstr>Выбор мотива городского пейзажа: бывает, сама архитектура подсказывает графическое решение.  </vt:lpstr>
      <vt:lpstr>Использование фактур. «Вид из окна».</vt:lpstr>
      <vt:lpstr>Некоторые части изображения можно оставить белыми, они будут выделяться за счет контраста.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Композиция 1г класс</dc:title>
  <dc:creator>Троицкая ДХШ</dc:creator>
  <cp:lastModifiedBy>Троицкая ДХШ</cp:lastModifiedBy>
  <cp:revision>1</cp:revision>
  <dcterms:created xsi:type="dcterms:W3CDTF">2020-04-07T10:10:24Z</dcterms:created>
  <dcterms:modified xsi:type="dcterms:W3CDTF">2020-04-07T10:10:24Z</dcterms:modified>
</cp:coreProperties>
</file>